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5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6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8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9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10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11.xml" ContentType="application/vnd.openxmlformats-officedocument.theme+xml"/>
  <Override PartName="/ppt/slideLayouts/slideLayout62.xml" ContentType="application/vnd.openxmlformats-officedocument.presentationml.slideLayout+xml"/>
  <Override PartName="/ppt/theme/theme12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13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13" r:id="rId5"/>
    <p:sldMasterId id="2147483863" r:id="rId6"/>
    <p:sldMasterId id="2147483913" r:id="rId7"/>
    <p:sldMasterId id="2147483963" r:id="rId8"/>
    <p:sldMasterId id="2147484013" r:id="rId9"/>
    <p:sldMasterId id="2147484063" r:id="rId10"/>
    <p:sldMasterId id="2147484113" r:id="rId11"/>
    <p:sldMasterId id="2147484163" r:id="rId12"/>
    <p:sldMasterId id="2147484324" r:id="rId13"/>
    <p:sldMasterId id="2147484332" r:id="rId14"/>
    <p:sldMasterId id="2147484213" r:id="rId15"/>
    <p:sldMasterId id="2147484275" r:id="rId16"/>
    <p:sldMasterId id="2147483737" r:id="rId17"/>
  </p:sldMasterIdLst>
  <p:notesMasterIdLst>
    <p:notesMasterId r:id="rId33"/>
  </p:notesMasterIdLst>
  <p:handoutMasterIdLst>
    <p:handoutMasterId r:id="rId34"/>
  </p:handoutMasterIdLst>
  <p:sldIdLst>
    <p:sldId id="417" r:id="rId18"/>
    <p:sldId id="293" r:id="rId19"/>
    <p:sldId id="430" r:id="rId20"/>
    <p:sldId id="267" r:id="rId21"/>
    <p:sldId id="452" r:id="rId22"/>
    <p:sldId id="446" r:id="rId23"/>
    <p:sldId id="448" r:id="rId24"/>
    <p:sldId id="451" r:id="rId25"/>
    <p:sldId id="449" r:id="rId26"/>
    <p:sldId id="445" r:id="rId27"/>
    <p:sldId id="447" r:id="rId28"/>
    <p:sldId id="450" r:id="rId29"/>
    <p:sldId id="434" r:id="rId30"/>
    <p:sldId id="431" r:id="rId31"/>
    <p:sldId id="34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ps" id="{C8A4A44A-F729-4390-AEF0-477064E5C728}">
          <p14:sldIdLst>
            <p14:sldId id="417"/>
            <p14:sldId id="293"/>
            <p14:sldId id="430"/>
            <p14:sldId id="267"/>
            <p14:sldId id="452"/>
            <p14:sldId id="446"/>
            <p14:sldId id="448"/>
            <p14:sldId id="451"/>
            <p14:sldId id="449"/>
            <p14:sldId id="445"/>
            <p14:sldId id="447"/>
            <p14:sldId id="450"/>
            <p14:sldId id="434"/>
            <p14:sldId id="431"/>
            <p14:sldId id="34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0F0"/>
    <a:srgbClr val="F9F7F7"/>
    <a:srgbClr val="362744"/>
    <a:srgbClr val="DCE6EC"/>
    <a:srgbClr val="B9CDDA"/>
    <a:srgbClr val="96B4C7"/>
    <a:srgbClr val="739BB4"/>
    <a:srgbClr val="5182A2"/>
    <a:srgbClr val="E6E1E1"/>
    <a:srgbClr val="CCC3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5AB4FE-74DD-411F-BB84-BE579F0AD03A}" v="33" dt="2024-06-04T13:19:31.9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0218" autoAdjust="0"/>
  </p:normalViewPr>
  <p:slideViewPr>
    <p:cSldViewPr snapToGrid="0">
      <p:cViewPr varScale="1">
        <p:scale>
          <a:sx n="67" d="100"/>
          <a:sy n="67" d="100"/>
        </p:scale>
        <p:origin x="1267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1.xml"/><Relationship Id="rId26" Type="http://schemas.openxmlformats.org/officeDocument/2006/relationships/slide" Target="slides/slide9.xml"/><Relationship Id="rId39" Type="http://schemas.microsoft.com/office/2016/11/relationships/changesInfo" Target="changesInfos/changesInfo1.xml"/><Relationship Id="rId21" Type="http://schemas.openxmlformats.org/officeDocument/2006/relationships/slide" Target="slides/slide4.xml"/><Relationship Id="rId34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Master" Target="slideMasters/slideMaster14.xml"/><Relationship Id="rId25" Type="http://schemas.openxmlformats.org/officeDocument/2006/relationships/slide" Target="slides/slide8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3.xml"/><Relationship Id="rId20" Type="http://schemas.openxmlformats.org/officeDocument/2006/relationships/slide" Target="slides/slide3.xml"/><Relationship Id="rId29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7.xml"/><Relationship Id="rId32" Type="http://schemas.openxmlformats.org/officeDocument/2006/relationships/slide" Target="slides/slide15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Master" Target="slideMasters/slideMaster12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viewProps" Target="viewProp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2.xml"/><Relationship Id="rId31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slide" Target="slides/slide13.xml"/><Relationship Id="rId35" Type="http://schemas.openxmlformats.org/officeDocument/2006/relationships/presProps" Target="presProp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s Baker" userId="2f45d407-736d-4505-a063-2f70f2fe8e5b" providerId="ADAL" clId="{42306701-1246-489F-A170-44EA9F9FBEA1}"/>
    <pc:docChg chg="undo custSel modSld">
      <pc:chgData name="Jess Baker" userId="2f45d407-736d-4505-a063-2f70f2fe8e5b" providerId="ADAL" clId="{42306701-1246-489F-A170-44EA9F9FBEA1}" dt="2023-10-26T14:54:40.993" v="127" actId="20577"/>
      <pc:docMkLst>
        <pc:docMk/>
      </pc:docMkLst>
      <pc:sldChg chg="addSp delSp modSp mod">
        <pc:chgData name="Jess Baker" userId="2f45d407-736d-4505-a063-2f70f2fe8e5b" providerId="ADAL" clId="{42306701-1246-489F-A170-44EA9F9FBEA1}" dt="2023-10-26T14:54:40.993" v="127" actId="20577"/>
        <pc:sldMkLst>
          <pc:docMk/>
          <pc:sldMk cId="3139894330" sldId="348"/>
        </pc:sldMkLst>
        <pc:spChg chg="mod">
          <ac:chgData name="Jess Baker" userId="2f45d407-736d-4505-a063-2f70f2fe8e5b" providerId="ADAL" clId="{42306701-1246-489F-A170-44EA9F9FBEA1}" dt="2023-10-26T14:54:40.993" v="127" actId="20577"/>
          <ac:spMkLst>
            <pc:docMk/>
            <pc:sldMk cId="3139894330" sldId="348"/>
            <ac:spMk id="2" creationId="{9D92B261-2DEB-42CF-14FD-E03A39E1AC3B}"/>
          </ac:spMkLst>
        </pc:spChg>
        <pc:spChg chg="mod">
          <ac:chgData name="Jess Baker" userId="2f45d407-736d-4505-a063-2f70f2fe8e5b" providerId="ADAL" clId="{42306701-1246-489F-A170-44EA9F9FBEA1}" dt="2023-10-26T14:54:29.765" v="117" actId="20577"/>
          <ac:spMkLst>
            <pc:docMk/>
            <pc:sldMk cId="3139894330" sldId="348"/>
            <ac:spMk id="3" creationId="{08974A99-DF31-991E-CF21-6E24DC448BFD}"/>
          </ac:spMkLst>
        </pc:spChg>
        <pc:spChg chg="mod">
          <ac:chgData name="Jess Baker" userId="2f45d407-736d-4505-a063-2f70f2fe8e5b" providerId="ADAL" clId="{42306701-1246-489F-A170-44EA9F9FBEA1}" dt="2023-10-26T14:54:25.191" v="110" actId="20577"/>
          <ac:spMkLst>
            <pc:docMk/>
            <pc:sldMk cId="3139894330" sldId="348"/>
            <ac:spMk id="6" creationId="{C3BD0378-B537-C765-546F-0A2C9DA94E42}"/>
          </ac:spMkLst>
        </pc:spChg>
        <pc:picChg chg="add del mod">
          <ac:chgData name="Jess Baker" userId="2f45d407-736d-4505-a063-2f70f2fe8e5b" providerId="ADAL" clId="{42306701-1246-489F-A170-44EA9F9FBEA1}" dt="2023-10-26T14:54:28.075" v="115" actId="931"/>
          <ac:picMkLst>
            <pc:docMk/>
            <pc:sldMk cId="3139894330" sldId="348"/>
            <ac:picMk id="7" creationId="{58414156-771E-4B3C-337D-EDD7F5F9788D}"/>
          </ac:picMkLst>
        </pc:picChg>
        <pc:picChg chg="add del mod">
          <ac:chgData name="Jess Baker" userId="2f45d407-736d-4505-a063-2f70f2fe8e5b" providerId="ADAL" clId="{42306701-1246-489F-A170-44EA9F9FBEA1}" dt="2023-10-26T14:54:26.359" v="112" actId="931"/>
          <ac:picMkLst>
            <pc:docMk/>
            <pc:sldMk cId="3139894330" sldId="348"/>
            <ac:picMk id="9" creationId="{9485F889-A7B7-F67E-5A0D-DD9DE1ADC5BB}"/>
          </ac:picMkLst>
        </pc:picChg>
      </pc:sldChg>
      <pc:sldChg chg="addSp delSp modSp">
        <pc:chgData name="Jess Baker" userId="2f45d407-736d-4505-a063-2f70f2fe8e5b" providerId="ADAL" clId="{42306701-1246-489F-A170-44EA9F9FBEA1}" dt="2023-10-26T14:51:40.426" v="3" actId="931"/>
        <pc:sldMkLst>
          <pc:docMk/>
          <pc:sldMk cId="1654655725" sldId="393"/>
        </pc:sldMkLst>
        <pc:spChg chg="add del">
          <ac:chgData name="Jess Baker" userId="2f45d407-736d-4505-a063-2f70f2fe8e5b" providerId="ADAL" clId="{42306701-1246-489F-A170-44EA9F9FBEA1}" dt="2023-10-26T14:51:40.426" v="3" actId="931"/>
          <ac:spMkLst>
            <pc:docMk/>
            <pc:sldMk cId="1654655725" sldId="393"/>
            <ac:spMk id="2" creationId="{D6DFEF61-02B8-1947-968E-D88803A1AE43}"/>
          </ac:spMkLst>
        </pc:spChg>
        <pc:spChg chg="add del">
          <ac:chgData name="Jess Baker" userId="2f45d407-736d-4505-a063-2f70f2fe8e5b" providerId="ADAL" clId="{42306701-1246-489F-A170-44EA9F9FBEA1}" dt="2023-10-26T14:51:39.925" v="2" actId="931"/>
          <ac:spMkLst>
            <pc:docMk/>
            <pc:sldMk cId="1654655725" sldId="393"/>
            <ac:spMk id="3" creationId="{6405BFC4-5452-ADD5-2BA6-690E2EBA6E99}"/>
          </ac:spMkLst>
        </pc:spChg>
        <pc:picChg chg="add del mod">
          <ac:chgData name="Jess Baker" userId="2f45d407-736d-4505-a063-2f70f2fe8e5b" providerId="ADAL" clId="{42306701-1246-489F-A170-44EA9F9FBEA1}" dt="2023-10-26T14:51:40.426" v="3" actId="931"/>
          <ac:picMkLst>
            <pc:docMk/>
            <pc:sldMk cId="1654655725" sldId="393"/>
            <ac:picMk id="7" creationId="{FCEEE50D-900B-0A8A-8B85-9335F4B22625}"/>
          </ac:picMkLst>
        </pc:picChg>
        <pc:picChg chg="add del mod">
          <ac:chgData name="Jess Baker" userId="2f45d407-736d-4505-a063-2f70f2fe8e5b" providerId="ADAL" clId="{42306701-1246-489F-A170-44EA9F9FBEA1}" dt="2023-10-26T14:51:39.925" v="2" actId="931"/>
          <ac:picMkLst>
            <pc:docMk/>
            <pc:sldMk cId="1654655725" sldId="393"/>
            <ac:picMk id="9" creationId="{142A20FB-707D-A2EF-0C9B-3AE3BCCFE5B6}"/>
          </ac:picMkLst>
        </pc:picChg>
      </pc:sldChg>
    </pc:docChg>
  </pc:docChgLst>
  <pc:docChgLst>
    <pc:chgData name="Graham Carr" userId="37696bd2-d7a4-4ac6-b901-abe57a8a362f" providerId="ADAL" clId="{33C5BF9D-D107-4DAB-B62B-B89EB769D858}"/>
    <pc:docChg chg="undo custSel addSld delSld modSld sldOrd delSection modSection">
      <pc:chgData name="Graham Carr" userId="37696bd2-d7a4-4ac6-b901-abe57a8a362f" providerId="ADAL" clId="{33C5BF9D-D107-4DAB-B62B-B89EB769D858}" dt="2024-05-23T11:56:41.219" v="1598" actId="20577"/>
      <pc:docMkLst>
        <pc:docMk/>
      </pc:docMkLst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995972897" sldId="257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334983383" sldId="25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795101852" sldId="259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969221900" sldId="26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087656027" sldId="26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84831001" sldId="26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090681222" sldId="26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019426629" sldId="264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4220199244" sldId="265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842528917" sldId="266"/>
        </pc:sldMkLst>
      </pc:sldChg>
      <pc:sldChg chg="addSp delSp modSp add del mod">
        <pc:chgData name="Graham Carr" userId="37696bd2-d7a4-4ac6-b901-abe57a8a362f" providerId="ADAL" clId="{33C5BF9D-D107-4DAB-B62B-B89EB769D858}" dt="2024-05-23T08:28:10.722" v="645" actId="2696"/>
        <pc:sldMkLst>
          <pc:docMk/>
          <pc:sldMk cId="969496654" sldId="267"/>
        </pc:sldMkLst>
        <pc:spChg chg="mod">
          <ac:chgData name="Graham Carr" userId="37696bd2-d7a4-4ac6-b901-abe57a8a362f" providerId="ADAL" clId="{33C5BF9D-D107-4DAB-B62B-B89EB769D858}" dt="2024-05-19T18:26:56.701" v="508" actId="20577"/>
          <ac:spMkLst>
            <pc:docMk/>
            <pc:sldMk cId="969496654" sldId="267"/>
            <ac:spMk id="2" creationId="{DAA081C2-FF73-5F4A-1A26-B0A416364C1E}"/>
          </ac:spMkLst>
        </pc:spChg>
        <pc:spChg chg="del">
          <ac:chgData name="Graham Carr" userId="37696bd2-d7a4-4ac6-b901-abe57a8a362f" providerId="ADAL" clId="{33C5BF9D-D107-4DAB-B62B-B89EB769D858}" dt="2024-05-19T18:26:24.770" v="473" actId="478"/>
          <ac:spMkLst>
            <pc:docMk/>
            <pc:sldMk cId="969496654" sldId="267"/>
            <ac:spMk id="3" creationId="{70E10942-0139-08F4-76D5-DB80833B0EA2}"/>
          </ac:spMkLst>
        </pc:spChg>
        <pc:spChg chg="add del mod">
          <ac:chgData name="Graham Carr" userId="37696bd2-d7a4-4ac6-b901-abe57a8a362f" providerId="ADAL" clId="{33C5BF9D-D107-4DAB-B62B-B89EB769D858}" dt="2024-05-19T18:26:26.715" v="474" actId="478"/>
          <ac:spMkLst>
            <pc:docMk/>
            <pc:sldMk cId="969496654" sldId="267"/>
            <ac:spMk id="5" creationId="{C2BAA752-F480-D896-8E26-B4A981626D1A}"/>
          </ac:spMkLst>
        </pc:spChg>
      </pc:sldChg>
      <pc:sldChg chg="addSp delSp modSp add del mod">
        <pc:chgData name="Graham Carr" userId="37696bd2-d7a4-4ac6-b901-abe57a8a362f" providerId="ADAL" clId="{33C5BF9D-D107-4DAB-B62B-B89EB769D858}" dt="2024-05-19T18:28:48.090" v="606" actId="47"/>
        <pc:sldMkLst>
          <pc:docMk/>
          <pc:sldMk cId="1586666200" sldId="268"/>
        </pc:sldMkLst>
        <pc:spChg chg="mod">
          <ac:chgData name="Graham Carr" userId="37696bd2-d7a4-4ac6-b901-abe57a8a362f" providerId="ADAL" clId="{33C5BF9D-D107-4DAB-B62B-B89EB769D858}" dt="2024-05-19T18:27:31.477" v="541" actId="20577"/>
          <ac:spMkLst>
            <pc:docMk/>
            <pc:sldMk cId="1586666200" sldId="268"/>
            <ac:spMk id="2" creationId="{DAA081C2-FF73-5F4A-1A26-B0A416364C1E}"/>
          </ac:spMkLst>
        </pc:spChg>
        <pc:spChg chg="del">
          <ac:chgData name="Graham Carr" userId="37696bd2-d7a4-4ac6-b901-abe57a8a362f" providerId="ADAL" clId="{33C5BF9D-D107-4DAB-B62B-B89EB769D858}" dt="2024-05-19T18:26:52.504" v="505" actId="478"/>
          <ac:spMkLst>
            <pc:docMk/>
            <pc:sldMk cId="1586666200" sldId="268"/>
            <ac:spMk id="3" creationId="{70E10942-0139-08F4-76D5-DB80833B0EA2}"/>
          </ac:spMkLst>
        </pc:spChg>
        <pc:spChg chg="add del mod">
          <ac:chgData name="Graham Carr" userId="37696bd2-d7a4-4ac6-b901-abe57a8a362f" providerId="ADAL" clId="{33C5BF9D-D107-4DAB-B62B-B89EB769D858}" dt="2024-05-19T18:26:53.387" v="506" actId="478"/>
          <ac:spMkLst>
            <pc:docMk/>
            <pc:sldMk cId="1586666200" sldId="268"/>
            <ac:spMk id="5" creationId="{EE0B87C5-A810-85B7-E266-9626614990CB}"/>
          </ac:spMkLst>
        </pc:spChg>
      </pc:sldChg>
      <pc:sldChg chg="modSp add del mod">
        <pc:chgData name="Graham Carr" userId="37696bd2-d7a4-4ac6-b901-abe57a8a362f" providerId="ADAL" clId="{33C5BF9D-D107-4DAB-B62B-B89EB769D858}" dt="2024-05-23T11:45:38.108" v="1562" actId="20577"/>
        <pc:sldMkLst>
          <pc:docMk/>
          <pc:sldMk cId="269625395" sldId="269"/>
        </pc:sldMkLst>
        <pc:spChg chg="mod">
          <ac:chgData name="Graham Carr" userId="37696bd2-d7a4-4ac6-b901-abe57a8a362f" providerId="ADAL" clId="{33C5BF9D-D107-4DAB-B62B-B89EB769D858}" dt="2024-05-23T08:37:00.030" v="909"/>
          <ac:spMkLst>
            <pc:docMk/>
            <pc:sldMk cId="269625395" sldId="269"/>
            <ac:spMk id="2" creationId="{9D92B261-2DEB-42CF-14FD-E03A39E1AC3B}"/>
          </ac:spMkLst>
        </pc:spChg>
        <pc:spChg chg="mod">
          <ac:chgData name="Graham Carr" userId="37696bd2-d7a4-4ac6-b901-abe57a8a362f" providerId="ADAL" clId="{33C5BF9D-D107-4DAB-B62B-B89EB769D858}" dt="2024-05-23T11:45:38.108" v="1562" actId="20577"/>
          <ac:spMkLst>
            <pc:docMk/>
            <pc:sldMk cId="269625395" sldId="269"/>
            <ac:spMk id="3" creationId="{08974A99-DF31-991E-CF21-6E24DC448BFD}"/>
          </ac:spMkLst>
        </pc:spChg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752660870" sldId="27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48129669" sldId="27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450953092" sldId="276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750666935" sldId="277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950660830" sldId="27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508057105" sldId="279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853115567" sldId="28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703494766" sldId="28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869814387" sldId="28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551641211" sldId="28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012943069" sldId="284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246918982" sldId="285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4077553725" sldId="290"/>
        </pc:sldMkLst>
      </pc:sldChg>
      <pc:sldChg chg="modSp add del mod ord">
        <pc:chgData name="Graham Carr" userId="37696bd2-d7a4-4ac6-b901-abe57a8a362f" providerId="ADAL" clId="{33C5BF9D-D107-4DAB-B62B-B89EB769D858}" dt="2024-05-23T08:42:11.738" v="1291"/>
        <pc:sldMkLst>
          <pc:docMk/>
          <pc:sldMk cId="2436774836" sldId="291"/>
        </pc:sldMkLst>
        <pc:spChg chg="mod">
          <ac:chgData name="Graham Carr" userId="37696bd2-d7a4-4ac6-b901-abe57a8a362f" providerId="ADAL" clId="{33C5BF9D-D107-4DAB-B62B-B89EB769D858}" dt="2024-05-23T08:32:17.859" v="690" actId="20577"/>
          <ac:spMkLst>
            <pc:docMk/>
            <pc:sldMk cId="2436774836" sldId="291"/>
            <ac:spMk id="10" creationId="{5D7F25E1-A3B4-9EAD-9872-680601F84DF3}"/>
          </ac:spMkLst>
        </pc:spChg>
        <pc:spChg chg="mod">
          <ac:chgData name="Graham Carr" userId="37696bd2-d7a4-4ac6-b901-abe57a8a362f" providerId="ADAL" clId="{33C5BF9D-D107-4DAB-B62B-B89EB769D858}" dt="2024-05-23T08:32:23.670" v="709" actId="20577"/>
          <ac:spMkLst>
            <pc:docMk/>
            <pc:sldMk cId="2436774836" sldId="291"/>
            <ac:spMk id="11" creationId="{AE89D921-3C52-48C4-A9ED-C14B4262E454}"/>
          </ac:spMkLst>
        </pc:spChg>
        <pc:spChg chg="mod">
          <ac:chgData name="Graham Carr" userId="37696bd2-d7a4-4ac6-b901-abe57a8a362f" providerId="ADAL" clId="{33C5BF9D-D107-4DAB-B62B-B89EB769D858}" dt="2024-05-23T08:32:33.773" v="742" actId="20577"/>
          <ac:spMkLst>
            <pc:docMk/>
            <pc:sldMk cId="2436774836" sldId="291"/>
            <ac:spMk id="12" creationId="{D69327E0-7619-0044-24B4-4F56FACE8694}"/>
          </ac:spMkLst>
        </pc:spChg>
        <pc:spChg chg="mod">
          <ac:chgData name="Graham Carr" userId="37696bd2-d7a4-4ac6-b901-abe57a8a362f" providerId="ADAL" clId="{33C5BF9D-D107-4DAB-B62B-B89EB769D858}" dt="2024-05-23T08:33:24.719" v="780" actId="20577"/>
          <ac:spMkLst>
            <pc:docMk/>
            <pc:sldMk cId="2436774836" sldId="291"/>
            <ac:spMk id="13" creationId="{096F8C1E-0511-E1D9-52A5-9558E98B51FC}"/>
          </ac:spMkLst>
        </pc:spChg>
        <pc:spChg chg="mod">
          <ac:chgData name="Graham Carr" userId="37696bd2-d7a4-4ac6-b901-abe57a8a362f" providerId="ADAL" clId="{33C5BF9D-D107-4DAB-B62B-B89EB769D858}" dt="2024-05-23T08:33:33.726" v="813" actId="20577"/>
          <ac:spMkLst>
            <pc:docMk/>
            <pc:sldMk cId="2436774836" sldId="291"/>
            <ac:spMk id="14" creationId="{AE10BC45-B4E3-C5A0-6246-D3E5CDC3ABE7}"/>
          </ac:spMkLst>
        </pc:spChg>
        <pc:spChg chg="mod">
          <ac:chgData name="Graham Carr" userId="37696bd2-d7a4-4ac6-b901-abe57a8a362f" providerId="ADAL" clId="{33C5BF9D-D107-4DAB-B62B-B89EB769D858}" dt="2024-05-23T08:33:40.227" v="832" actId="20577"/>
          <ac:spMkLst>
            <pc:docMk/>
            <pc:sldMk cId="2436774836" sldId="291"/>
            <ac:spMk id="15" creationId="{6D984000-C798-4C22-A17A-C26A8AD16B2A}"/>
          </ac:spMkLst>
        </pc:spChg>
        <pc:spChg chg="mod">
          <ac:chgData name="Graham Carr" userId="37696bd2-d7a4-4ac6-b901-abe57a8a362f" providerId="ADAL" clId="{33C5BF9D-D107-4DAB-B62B-B89EB769D858}" dt="2024-05-23T08:33:48.736" v="858" actId="20577"/>
          <ac:spMkLst>
            <pc:docMk/>
            <pc:sldMk cId="2436774836" sldId="291"/>
            <ac:spMk id="16" creationId="{71672604-6CCC-B091-1C77-CBBB7ABB7E08}"/>
          </ac:spMkLst>
        </pc:spChg>
        <pc:spChg chg="mod">
          <ac:chgData name="Graham Carr" userId="37696bd2-d7a4-4ac6-b901-abe57a8a362f" providerId="ADAL" clId="{33C5BF9D-D107-4DAB-B62B-B89EB769D858}" dt="2024-05-23T08:34:02.392" v="894" actId="20577"/>
          <ac:spMkLst>
            <pc:docMk/>
            <pc:sldMk cId="2436774836" sldId="291"/>
            <ac:spMk id="17" creationId="{22DC71A3-11AE-03E0-7209-AF3CF743B947}"/>
          </ac:spMkLst>
        </pc:spChg>
      </pc:sldChg>
      <pc:sldChg chg="addSp delSp modSp add del mod">
        <pc:chgData name="Graham Carr" userId="37696bd2-d7a4-4ac6-b901-abe57a8a362f" providerId="ADAL" clId="{33C5BF9D-D107-4DAB-B62B-B89EB769D858}" dt="2024-05-19T18:29:57.984" v="641" actId="20577"/>
        <pc:sldMkLst>
          <pc:docMk/>
          <pc:sldMk cId="2555132681" sldId="293"/>
        </pc:sldMkLst>
        <pc:spChg chg="mod">
          <ac:chgData name="Graham Carr" userId="37696bd2-d7a4-4ac6-b901-abe57a8a362f" providerId="ADAL" clId="{33C5BF9D-D107-4DAB-B62B-B89EB769D858}" dt="2024-05-17T19:00:15.102" v="249" actId="20577"/>
          <ac:spMkLst>
            <pc:docMk/>
            <pc:sldMk cId="2555132681" sldId="293"/>
            <ac:spMk id="4" creationId="{FBACF1AB-FCAD-4C66-F3DC-128A30177508}"/>
          </ac:spMkLst>
        </pc:spChg>
        <pc:spChg chg="mod">
          <ac:chgData name="Graham Carr" userId="37696bd2-d7a4-4ac6-b901-abe57a8a362f" providerId="ADAL" clId="{33C5BF9D-D107-4DAB-B62B-B89EB769D858}" dt="2024-05-17T19:00:06.467" v="224" actId="1036"/>
          <ac:spMkLst>
            <pc:docMk/>
            <pc:sldMk cId="2555132681" sldId="293"/>
            <ac:spMk id="5" creationId="{4F9BA1DD-FD10-E759-6B33-ECFC1D244FAD}"/>
          </ac:spMkLst>
        </pc:spChg>
        <pc:spChg chg="mod">
          <ac:chgData name="Graham Carr" userId="37696bd2-d7a4-4ac6-b901-abe57a8a362f" providerId="ADAL" clId="{33C5BF9D-D107-4DAB-B62B-B89EB769D858}" dt="2024-05-19T18:29:57.984" v="641" actId="20577"/>
          <ac:spMkLst>
            <pc:docMk/>
            <pc:sldMk cId="2555132681" sldId="293"/>
            <ac:spMk id="6" creationId="{4098D271-1CCB-B73E-8B45-CBABB402049D}"/>
          </ac:spMkLst>
        </pc:spChg>
        <pc:spChg chg="mod">
          <ac:chgData name="Graham Carr" userId="37696bd2-d7a4-4ac6-b901-abe57a8a362f" providerId="ADAL" clId="{33C5BF9D-D107-4DAB-B62B-B89EB769D858}" dt="2024-05-19T18:16:45.551" v="324" actId="20577"/>
          <ac:spMkLst>
            <pc:docMk/>
            <pc:sldMk cId="2555132681" sldId="293"/>
            <ac:spMk id="10" creationId="{4BCC3E47-6531-B603-29E0-0747DD0AC101}"/>
          </ac:spMkLst>
        </pc:spChg>
        <pc:spChg chg="del">
          <ac:chgData name="Graham Carr" userId="37696bd2-d7a4-4ac6-b901-abe57a8a362f" providerId="ADAL" clId="{33C5BF9D-D107-4DAB-B62B-B89EB769D858}" dt="2024-05-17T18:59:57.909" v="211" actId="931"/>
          <ac:spMkLst>
            <pc:docMk/>
            <pc:sldMk cId="2555132681" sldId="293"/>
            <ac:spMk id="11" creationId="{1900D5F2-EC98-5EA7-E541-15B0007C8D30}"/>
          </ac:spMkLst>
        </pc:spChg>
        <pc:picChg chg="add mod">
          <ac:chgData name="Graham Carr" userId="37696bd2-d7a4-4ac6-b901-abe57a8a362f" providerId="ADAL" clId="{33C5BF9D-D107-4DAB-B62B-B89EB769D858}" dt="2024-05-17T18:59:59.675" v="212" actId="27614"/>
          <ac:picMkLst>
            <pc:docMk/>
            <pc:sldMk cId="2555132681" sldId="293"/>
            <ac:picMk id="7" creationId="{A01B212B-ED9D-9778-105A-3AAA304C021D}"/>
          </ac:picMkLst>
        </pc:picChg>
      </pc:sldChg>
      <pc:sldChg chg="addSp delSp modSp add del mod">
        <pc:chgData name="Graham Carr" userId="37696bd2-d7a4-4ac6-b901-abe57a8a362f" providerId="ADAL" clId="{33C5BF9D-D107-4DAB-B62B-B89EB769D858}" dt="2024-05-23T08:39:50.979" v="1169" actId="14100"/>
        <pc:sldMkLst>
          <pc:docMk/>
          <pc:sldMk cId="2811914804" sldId="296"/>
        </pc:sldMkLst>
        <pc:spChg chg="mod">
          <ac:chgData name="Graham Carr" userId="37696bd2-d7a4-4ac6-b901-abe57a8a362f" providerId="ADAL" clId="{33C5BF9D-D107-4DAB-B62B-B89EB769D858}" dt="2024-05-23T08:39:50.979" v="1169" actId="14100"/>
          <ac:spMkLst>
            <pc:docMk/>
            <pc:sldMk cId="2811914804" sldId="296"/>
            <ac:spMk id="7" creationId="{38222691-415D-B391-DFEE-0A010F9BE3A2}"/>
          </ac:spMkLst>
        </pc:spChg>
        <pc:spChg chg="del">
          <ac:chgData name="Graham Carr" userId="37696bd2-d7a4-4ac6-b901-abe57a8a362f" providerId="ADAL" clId="{33C5BF9D-D107-4DAB-B62B-B89EB769D858}" dt="2024-05-23T08:35:11.415" v="900"/>
          <ac:spMkLst>
            <pc:docMk/>
            <pc:sldMk cId="2811914804" sldId="296"/>
            <ac:spMk id="8" creationId="{368A0A69-DEEE-5679-BF20-0A6F38AA8D6E}"/>
          </ac:spMkLst>
        </pc:spChg>
        <pc:picChg chg="add mod">
          <ac:chgData name="Graham Carr" userId="37696bd2-d7a4-4ac6-b901-abe57a8a362f" providerId="ADAL" clId="{33C5BF9D-D107-4DAB-B62B-B89EB769D858}" dt="2024-05-23T08:35:11.415" v="900"/>
          <ac:picMkLst>
            <pc:docMk/>
            <pc:sldMk cId="2811914804" sldId="296"/>
            <ac:picMk id="1026" creationId="{D91AD74C-60B8-BD7B-3F73-06BD851EE304}"/>
          </ac:picMkLst>
        </pc:picChg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719427020" sldId="297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682416441" sldId="29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234311122" sldId="299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981534495" sldId="30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859530523" sldId="30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139883916" sldId="30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107072946" sldId="309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801541610" sldId="31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00089018" sldId="33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510188964" sldId="33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519687679" sldId="33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032422913" sldId="334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328003515" sldId="335"/>
        </pc:sldMkLst>
      </pc:sldChg>
      <pc:sldChg chg="delSp modSp add del mod ord">
        <pc:chgData name="Graham Carr" userId="37696bd2-d7a4-4ac6-b901-abe57a8a362f" providerId="ADAL" clId="{33C5BF9D-D107-4DAB-B62B-B89EB769D858}" dt="2024-05-17T18:54:27.490" v="166"/>
        <pc:sldMkLst>
          <pc:docMk/>
          <pc:sldMk cId="1450342562" sldId="341"/>
        </pc:sldMkLst>
        <pc:spChg chg="mod">
          <ac:chgData name="Graham Carr" userId="37696bd2-d7a4-4ac6-b901-abe57a8a362f" providerId="ADAL" clId="{33C5BF9D-D107-4DAB-B62B-B89EB769D858}" dt="2024-05-17T18:52:41.705" v="62" actId="20577"/>
          <ac:spMkLst>
            <pc:docMk/>
            <pc:sldMk cId="1450342562" sldId="341"/>
            <ac:spMk id="3" creationId="{6436CCDC-C62E-F828-880E-083A9A49A498}"/>
          </ac:spMkLst>
        </pc:spChg>
        <pc:spChg chg="mod">
          <ac:chgData name="Graham Carr" userId="37696bd2-d7a4-4ac6-b901-abe57a8a362f" providerId="ADAL" clId="{33C5BF9D-D107-4DAB-B62B-B89EB769D858}" dt="2024-05-17T18:52:56.225" v="90" actId="20577"/>
          <ac:spMkLst>
            <pc:docMk/>
            <pc:sldMk cId="1450342562" sldId="341"/>
            <ac:spMk id="4" creationId="{9AE0271E-CA98-ADD8-4BB8-E1D80731F01C}"/>
          </ac:spMkLst>
        </pc:spChg>
        <pc:spChg chg="del">
          <ac:chgData name="Graham Carr" userId="37696bd2-d7a4-4ac6-b901-abe57a8a362f" providerId="ADAL" clId="{33C5BF9D-D107-4DAB-B62B-B89EB769D858}" dt="2024-05-17T18:52:58.535" v="91" actId="478"/>
          <ac:spMkLst>
            <pc:docMk/>
            <pc:sldMk cId="1450342562" sldId="341"/>
            <ac:spMk id="5" creationId="{689A4692-BCBA-112A-3595-E69AE2E80253}"/>
          </ac:spMkLst>
        </pc:spChg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509445177" sldId="34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093648118" sldId="34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464829867" sldId="344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4184161970" sldId="346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306591988" sldId="347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139894330" sldId="34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688312849" sldId="349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879606885" sldId="35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965526772" sldId="35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945404673" sldId="35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4286837737" sldId="35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591750034" sldId="366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016668912" sldId="367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409358411" sldId="36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24210928" sldId="369"/>
        </pc:sldMkLst>
      </pc:sldChg>
      <pc:sldChg chg="add del ord">
        <pc:chgData name="Graham Carr" userId="37696bd2-d7a4-4ac6-b901-abe57a8a362f" providerId="ADAL" clId="{33C5BF9D-D107-4DAB-B62B-B89EB769D858}" dt="2024-05-17T18:58:14.487" v="202" actId="47"/>
        <pc:sldMkLst>
          <pc:docMk/>
          <pc:sldMk cId="3600615791" sldId="37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4233042790" sldId="37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368676734" sldId="37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989605474" sldId="37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594055807" sldId="374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558639627" sldId="375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231990726" sldId="377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153216976" sldId="37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642710442" sldId="379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230694175" sldId="38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270135114" sldId="38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148890394" sldId="38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616384194" sldId="38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148489855" sldId="384"/>
        </pc:sldMkLst>
      </pc:sldChg>
      <pc:sldChg chg="add del ord">
        <pc:chgData name="Graham Carr" userId="37696bd2-d7a4-4ac6-b901-abe57a8a362f" providerId="ADAL" clId="{33C5BF9D-D107-4DAB-B62B-B89EB769D858}" dt="2024-05-17T19:04:42.265" v="310" actId="2696"/>
        <pc:sldMkLst>
          <pc:docMk/>
          <pc:sldMk cId="195040988" sldId="385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438816424" sldId="386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561202215" sldId="387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226338719" sldId="38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654193146" sldId="389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609023856" sldId="39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902783898" sldId="39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371156370" sldId="39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654655725" sldId="39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457507556" sldId="395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901441783" sldId="396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760768494" sldId="39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266693411" sldId="40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750129655" sldId="40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580456818" sldId="405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574960007" sldId="406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104095858" sldId="40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664659248" sldId="409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912097911" sldId="410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064088264" sldId="41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929166568" sldId="412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577287457" sldId="41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852797134" sldId="414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9869695" sldId="415"/>
        </pc:sldMkLst>
      </pc:sldChg>
      <pc:sldChg chg="modSp mod modNotesTx">
        <pc:chgData name="Graham Carr" userId="37696bd2-d7a4-4ac6-b901-abe57a8a362f" providerId="ADAL" clId="{33C5BF9D-D107-4DAB-B62B-B89EB769D858}" dt="2024-05-23T11:56:41.219" v="1598" actId="20577"/>
        <pc:sldMkLst>
          <pc:docMk/>
          <pc:sldMk cId="1979925083" sldId="417"/>
        </pc:sldMkLst>
        <pc:spChg chg="mod">
          <ac:chgData name="Graham Carr" userId="37696bd2-d7a4-4ac6-b901-abe57a8a362f" providerId="ADAL" clId="{33C5BF9D-D107-4DAB-B62B-B89EB769D858}" dt="2024-05-17T18:49:34.314" v="12" actId="20577"/>
          <ac:spMkLst>
            <pc:docMk/>
            <pc:sldMk cId="1979925083" sldId="417"/>
            <ac:spMk id="2" creationId="{D8C6AA85-562A-758A-D678-944F1F32980D}"/>
          </ac:spMkLst>
        </pc:spChg>
      </pc:sldChg>
      <pc:sldChg chg="modSp del mod">
        <pc:chgData name="Graham Carr" userId="37696bd2-d7a4-4ac6-b901-abe57a8a362f" providerId="ADAL" clId="{33C5BF9D-D107-4DAB-B62B-B89EB769D858}" dt="2024-05-17T18:51:26.575" v="22" actId="47"/>
        <pc:sldMkLst>
          <pc:docMk/>
          <pc:sldMk cId="1978679326" sldId="418"/>
        </pc:sldMkLst>
        <pc:spChg chg="mod">
          <ac:chgData name="Graham Carr" userId="37696bd2-d7a4-4ac6-b901-abe57a8a362f" providerId="ADAL" clId="{33C5BF9D-D107-4DAB-B62B-B89EB769D858}" dt="2024-05-17T18:49:42.239" v="18" actId="20577"/>
          <ac:spMkLst>
            <pc:docMk/>
            <pc:sldMk cId="1978679326" sldId="418"/>
            <ac:spMk id="2" creationId="{9D92B261-2DEB-42CF-14FD-E03A39E1AC3B}"/>
          </ac:spMkLst>
        </pc:spChg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73310218" sldId="419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170205330" sldId="421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965550229" sldId="423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759941055" sldId="424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377657277" sldId="425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287617618" sldId="426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2082088559" sldId="427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217573744" sldId="428"/>
        </pc:sldMkLst>
      </pc:sldChg>
      <pc:sldChg chg="del">
        <pc:chgData name="Graham Carr" userId="37696bd2-d7a4-4ac6-b901-abe57a8a362f" providerId="ADAL" clId="{33C5BF9D-D107-4DAB-B62B-B89EB769D858}" dt="2024-05-17T18:51:26.575" v="22" actId="47"/>
        <pc:sldMkLst>
          <pc:docMk/>
          <pc:sldMk cId="1444308826" sldId="429"/>
        </pc:sldMkLst>
      </pc:sldChg>
      <pc:sldChg chg="addSp delSp modSp add mod ord">
        <pc:chgData name="Graham Carr" userId="37696bd2-d7a4-4ac6-b901-abe57a8a362f" providerId="ADAL" clId="{33C5BF9D-D107-4DAB-B62B-B89EB769D858}" dt="2024-05-19T18:22:51.731" v="456" actId="478"/>
        <pc:sldMkLst>
          <pc:docMk/>
          <pc:sldMk cId="3770849404" sldId="430"/>
        </pc:sldMkLst>
        <pc:spChg chg="mod">
          <ac:chgData name="Graham Carr" userId="37696bd2-d7a4-4ac6-b901-abe57a8a362f" providerId="ADAL" clId="{33C5BF9D-D107-4DAB-B62B-B89EB769D858}" dt="2024-05-19T18:17:03.355" v="330" actId="20577"/>
          <ac:spMkLst>
            <pc:docMk/>
            <pc:sldMk cId="3770849404" sldId="430"/>
            <ac:spMk id="4" creationId="{69BDD4EC-D928-215A-B4CA-C91F70ADBA37}"/>
          </ac:spMkLst>
        </pc:spChg>
        <pc:spChg chg="mod">
          <ac:chgData name="Graham Carr" userId="37696bd2-d7a4-4ac6-b901-abe57a8a362f" providerId="ADAL" clId="{33C5BF9D-D107-4DAB-B62B-B89EB769D858}" dt="2024-05-17T18:56:17.736" v="198" actId="20577"/>
          <ac:spMkLst>
            <pc:docMk/>
            <pc:sldMk cId="3770849404" sldId="430"/>
            <ac:spMk id="5" creationId="{BB6B6C48-28CB-AB7C-E06B-9CB87B27C65E}"/>
          </ac:spMkLst>
        </pc:spChg>
        <pc:spChg chg="mod">
          <ac:chgData name="Graham Carr" userId="37696bd2-d7a4-4ac6-b901-abe57a8a362f" providerId="ADAL" clId="{33C5BF9D-D107-4DAB-B62B-B89EB769D858}" dt="2024-05-19T18:20:26.305" v="369" actId="20577"/>
          <ac:spMkLst>
            <pc:docMk/>
            <pc:sldMk cId="3770849404" sldId="430"/>
            <ac:spMk id="7" creationId="{917F96D5-20EC-9255-8C36-763F9898657E}"/>
          </ac:spMkLst>
        </pc:spChg>
        <pc:spChg chg="mod">
          <ac:chgData name="Graham Carr" userId="37696bd2-d7a4-4ac6-b901-abe57a8a362f" providerId="ADAL" clId="{33C5BF9D-D107-4DAB-B62B-B89EB769D858}" dt="2024-05-19T18:21:55.564" v="400" actId="20577"/>
          <ac:spMkLst>
            <pc:docMk/>
            <pc:sldMk cId="3770849404" sldId="430"/>
            <ac:spMk id="9" creationId="{68B7A6D3-C2D0-99B3-38FA-11D0A3E21946}"/>
          </ac:spMkLst>
        </pc:spChg>
        <pc:spChg chg="mod">
          <ac:chgData name="Graham Carr" userId="37696bd2-d7a4-4ac6-b901-abe57a8a362f" providerId="ADAL" clId="{33C5BF9D-D107-4DAB-B62B-B89EB769D858}" dt="2024-05-19T18:22:17.785" v="418" actId="20577"/>
          <ac:spMkLst>
            <pc:docMk/>
            <pc:sldMk cId="3770849404" sldId="430"/>
            <ac:spMk id="11" creationId="{5ACA981B-85AE-F6C0-37FF-20AE72F0E440}"/>
          </ac:spMkLst>
        </pc:spChg>
        <pc:spChg chg="mod">
          <ac:chgData name="Graham Carr" userId="37696bd2-d7a4-4ac6-b901-abe57a8a362f" providerId="ADAL" clId="{33C5BF9D-D107-4DAB-B62B-B89EB769D858}" dt="2024-05-19T18:22:24.379" v="435" actId="20577"/>
          <ac:spMkLst>
            <pc:docMk/>
            <pc:sldMk cId="3770849404" sldId="430"/>
            <ac:spMk id="13" creationId="{D10962B9-FD3D-90E7-7AAF-91D0A495809A}"/>
          </ac:spMkLst>
        </pc:spChg>
        <pc:spChg chg="mod">
          <ac:chgData name="Graham Carr" userId="37696bd2-d7a4-4ac6-b901-abe57a8a362f" providerId="ADAL" clId="{33C5BF9D-D107-4DAB-B62B-B89EB769D858}" dt="2024-05-19T18:22:29.519" v="444" actId="20577"/>
          <ac:spMkLst>
            <pc:docMk/>
            <pc:sldMk cId="3770849404" sldId="430"/>
            <ac:spMk id="15" creationId="{25DE7AAF-5ABB-6D39-4DB6-2B335784334C}"/>
          </ac:spMkLst>
        </pc:spChg>
        <pc:spChg chg="del">
          <ac:chgData name="Graham Carr" userId="37696bd2-d7a4-4ac6-b901-abe57a8a362f" providerId="ADAL" clId="{33C5BF9D-D107-4DAB-B62B-B89EB769D858}" dt="2024-05-19T18:22:44.155" v="451" actId="478"/>
          <ac:spMkLst>
            <pc:docMk/>
            <pc:sldMk cId="3770849404" sldId="430"/>
            <ac:spMk id="16" creationId="{3F284E21-A47B-21A7-57B2-203D2D4EDE74}"/>
          </ac:spMkLst>
        </pc:spChg>
        <pc:spChg chg="del">
          <ac:chgData name="Graham Carr" userId="37696bd2-d7a4-4ac6-b901-abe57a8a362f" providerId="ADAL" clId="{33C5BF9D-D107-4DAB-B62B-B89EB769D858}" dt="2024-05-19T18:22:40.320" v="449" actId="478"/>
          <ac:spMkLst>
            <pc:docMk/>
            <pc:sldMk cId="3770849404" sldId="430"/>
            <ac:spMk id="17" creationId="{609A5AE4-7489-5299-0D79-0D6802FF101F}"/>
          </ac:spMkLst>
        </pc:spChg>
        <pc:spChg chg="del">
          <ac:chgData name="Graham Carr" userId="37696bd2-d7a4-4ac6-b901-abe57a8a362f" providerId="ADAL" clId="{33C5BF9D-D107-4DAB-B62B-B89EB769D858}" dt="2024-05-19T18:22:46.718" v="453" actId="478"/>
          <ac:spMkLst>
            <pc:docMk/>
            <pc:sldMk cId="3770849404" sldId="430"/>
            <ac:spMk id="18" creationId="{6FA8805B-3731-405A-5512-8B204DC9DD8E}"/>
          </ac:spMkLst>
        </pc:spChg>
        <pc:spChg chg="del">
          <ac:chgData name="Graham Carr" userId="37696bd2-d7a4-4ac6-b901-abe57a8a362f" providerId="ADAL" clId="{33C5BF9D-D107-4DAB-B62B-B89EB769D858}" dt="2024-05-19T18:22:37.531" v="447" actId="478"/>
          <ac:spMkLst>
            <pc:docMk/>
            <pc:sldMk cId="3770849404" sldId="430"/>
            <ac:spMk id="19" creationId="{E5EB433A-10E2-8CE8-65A2-B10BC4C72ECD}"/>
          </ac:spMkLst>
        </pc:spChg>
        <pc:spChg chg="del">
          <ac:chgData name="Graham Carr" userId="37696bd2-d7a4-4ac6-b901-abe57a8a362f" providerId="ADAL" clId="{33C5BF9D-D107-4DAB-B62B-B89EB769D858}" dt="2024-05-19T18:22:50.236" v="455" actId="478"/>
          <ac:spMkLst>
            <pc:docMk/>
            <pc:sldMk cId="3770849404" sldId="430"/>
            <ac:spMk id="20" creationId="{FE4601DE-0D1A-9AEB-F0A0-5244F8E80E18}"/>
          </ac:spMkLst>
        </pc:spChg>
        <pc:spChg chg="del">
          <ac:chgData name="Graham Carr" userId="37696bd2-d7a4-4ac6-b901-abe57a8a362f" providerId="ADAL" clId="{33C5BF9D-D107-4DAB-B62B-B89EB769D858}" dt="2024-05-19T18:22:33.408" v="445" actId="478"/>
          <ac:spMkLst>
            <pc:docMk/>
            <pc:sldMk cId="3770849404" sldId="430"/>
            <ac:spMk id="21" creationId="{B72041A3-909A-6EA0-6336-0786459DF940}"/>
          </ac:spMkLst>
        </pc:spChg>
        <pc:spChg chg="mod">
          <ac:chgData name="Graham Carr" userId="37696bd2-d7a4-4ac6-b901-abe57a8a362f" providerId="ADAL" clId="{33C5BF9D-D107-4DAB-B62B-B89EB769D858}" dt="2024-05-17T18:51:56.608" v="42" actId="20577"/>
          <ac:spMkLst>
            <pc:docMk/>
            <pc:sldMk cId="3770849404" sldId="430"/>
            <ac:spMk id="22" creationId="{F779A8E3-C7C7-837D-9B89-50D1DF05AD93}"/>
          </ac:spMkLst>
        </pc:spChg>
        <pc:spChg chg="add del mod">
          <ac:chgData name="Graham Carr" userId="37696bd2-d7a4-4ac6-b901-abe57a8a362f" providerId="ADAL" clId="{33C5BF9D-D107-4DAB-B62B-B89EB769D858}" dt="2024-05-19T18:22:35.619" v="446" actId="478"/>
          <ac:spMkLst>
            <pc:docMk/>
            <pc:sldMk cId="3770849404" sldId="430"/>
            <ac:spMk id="23" creationId="{B4012464-0ADC-4FE3-C6B3-ED3B82690571}"/>
          </ac:spMkLst>
        </pc:spChg>
        <pc:spChg chg="add del mod">
          <ac:chgData name="Graham Carr" userId="37696bd2-d7a4-4ac6-b901-abe57a8a362f" providerId="ADAL" clId="{33C5BF9D-D107-4DAB-B62B-B89EB769D858}" dt="2024-05-19T18:22:38.262" v="448" actId="478"/>
          <ac:spMkLst>
            <pc:docMk/>
            <pc:sldMk cId="3770849404" sldId="430"/>
            <ac:spMk id="25" creationId="{2C7B8D0E-8090-579C-D0D0-FC8A5CD51CE2}"/>
          </ac:spMkLst>
        </pc:spChg>
        <pc:spChg chg="add del mod">
          <ac:chgData name="Graham Carr" userId="37696bd2-d7a4-4ac6-b901-abe57a8a362f" providerId="ADAL" clId="{33C5BF9D-D107-4DAB-B62B-B89EB769D858}" dt="2024-05-19T18:22:42" v="450" actId="478"/>
          <ac:spMkLst>
            <pc:docMk/>
            <pc:sldMk cId="3770849404" sldId="430"/>
            <ac:spMk id="27" creationId="{8BCAA014-7BCA-420A-0564-4B7094B3A870}"/>
          </ac:spMkLst>
        </pc:spChg>
        <pc:spChg chg="add del mod">
          <ac:chgData name="Graham Carr" userId="37696bd2-d7a4-4ac6-b901-abe57a8a362f" providerId="ADAL" clId="{33C5BF9D-D107-4DAB-B62B-B89EB769D858}" dt="2024-05-19T18:22:45.278" v="452" actId="478"/>
          <ac:spMkLst>
            <pc:docMk/>
            <pc:sldMk cId="3770849404" sldId="430"/>
            <ac:spMk id="29" creationId="{4AC4BE44-4975-6899-9639-CB33973C56FC}"/>
          </ac:spMkLst>
        </pc:spChg>
        <pc:spChg chg="add del mod">
          <ac:chgData name="Graham Carr" userId="37696bd2-d7a4-4ac6-b901-abe57a8a362f" providerId="ADAL" clId="{33C5BF9D-D107-4DAB-B62B-B89EB769D858}" dt="2024-05-19T18:22:48.664" v="454" actId="478"/>
          <ac:spMkLst>
            <pc:docMk/>
            <pc:sldMk cId="3770849404" sldId="430"/>
            <ac:spMk id="31" creationId="{13A170F1-2F56-CBAB-212F-7CA230B1002F}"/>
          </ac:spMkLst>
        </pc:spChg>
        <pc:spChg chg="add del mod">
          <ac:chgData name="Graham Carr" userId="37696bd2-d7a4-4ac6-b901-abe57a8a362f" providerId="ADAL" clId="{33C5BF9D-D107-4DAB-B62B-B89EB769D858}" dt="2024-05-19T18:22:51.731" v="456" actId="478"/>
          <ac:spMkLst>
            <pc:docMk/>
            <pc:sldMk cId="3770849404" sldId="430"/>
            <ac:spMk id="33" creationId="{BA70E331-DE48-428A-AD20-1102853FC506}"/>
          </ac:spMkLst>
        </pc:spChg>
      </pc:sldChg>
      <pc:sldChg chg="addSp delSp modSp add del mod ord">
        <pc:chgData name="Graham Carr" userId="37696bd2-d7a4-4ac6-b901-abe57a8a362f" providerId="ADAL" clId="{33C5BF9D-D107-4DAB-B62B-B89EB769D858}" dt="2024-05-17T18:54:45.664" v="181" actId="1076"/>
        <pc:sldMkLst>
          <pc:docMk/>
          <pc:sldMk cId="520581710" sldId="431"/>
        </pc:sldMkLst>
        <pc:spChg chg="mod">
          <ac:chgData name="Graham Carr" userId="37696bd2-d7a4-4ac6-b901-abe57a8a362f" providerId="ADAL" clId="{33C5BF9D-D107-4DAB-B62B-B89EB769D858}" dt="2024-05-17T18:54:45.664" v="181" actId="1076"/>
          <ac:spMkLst>
            <pc:docMk/>
            <pc:sldMk cId="520581710" sldId="431"/>
            <ac:spMk id="2" creationId="{CEC5292B-34C2-E4E2-7E30-F43414C11097}"/>
          </ac:spMkLst>
        </pc:spChg>
        <pc:spChg chg="add del mod">
          <ac:chgData name="Graham Carr" userId="37696bd2-d7a4-4ac6-b901-abe57a8a362f" providerId="ADAL" clId="{33C5BF9D-D107-4DAB-B62B-B89EB769D858}" dt="2024-05-17T18:54:34.903" v="169" actId="478"/>
          <ac:spMkLst>
            <pc:docMk/>
            <pc:sldMk cId="520581710" sldId="431"/>
            <ac:spMk id="3" creationId="{6436CCDC-C62E-F828-880E-083A9A49A498}"/>
          </ac:spMkLst>
        </pc:spChg>
        <pc:spChg chg="add del">
          <ac:chgData name="Graham Carr" userId="37696bd2-d7a4-4ac6-b901-abe57a8a362f" providerId="ADAL" clId="{33C5BF9D-D107-4DAB-B62B-B89EB769D858}" dt="2024-05-17T18:54:32.397" v="167" actId="478"/>
          <ac:spMkLst>
            <pc:docMk/>
            <pc:sldMk cId="520581710" sldId="431"/>
            <ac:spMk id="4" creationId="{9AE0271E-CA98-ADD8-4BB8-E1D80731F01C}"/>
          </ac:spMkLst>
        </pc:spChg>
        <pc:spChg chg="add del mod">
          <ac:chgData name="Graham Carr" userId="37696bd2-d7a4-4ac6-b901-abe57a8a362f" providerId="ADAL" clId="{33C5BF9D-D107-4DAB-B62B-B89EB769D858}" dt="2024-05-17T18:54:22.697" v="163" actId="478"/>
          <ac:spMkLst>
            <pc:docMk/>
            <pc:sldMk cId="520581710" sldId="431"/>
            <ac:spMk id="5" creationId="{689A4692-BCBA-112A-3595-E69AE2E80253}"/>
          </ac:spMkLst>
        </pc:spChg>
        <pc:spChg chg="add del mod">
          <ac:chgData name="Graham Carr" userId="37696bd2-d7a4-4ac6-b901-abe57a8a362f" providerId="ADAL" clId="{33C5BF9D-D107-4DAB-B62B-B89EB769D858}" dt="2024-05-17T18:53:49.714" v="117" actId="478"/>
          <ac:spMkLst>
            <pc:docMk/>
            <pc:sldMk cId="520581710" sldId="431"/>
            <ac:spMk id="7" creationId="{14183C94-EEC4-655E-1C15-6A2FB6573F1F}"/>
          </ac:spMkLst>
        </pc:spChg>
        <pc:spChg chg="add del mod">
          <ac:chgData name="Graham Carr" userId="37696bd2-d7a4-4ac6-b901-abe57a8a362f" providerId="ADAL" clId="{33C5BF9D-D107-4DAB-B62B-B89EB769D858}" dt="2024-05-17T18:53:49.388" v="115" actId="478"/>
          <ac:spMkLst>
            <pc:docMk/>
            <pc:sldMk cId="520581710" sldId="431"/>
            <ac:spMk id="9" creationId="{4AFC8DBB-CECC-4238-CD26-C167A1C5EEE7}"/>
          </ac:spMkLst>
        </pc:spChg>
        <pc:spChg chg="add del mod">
          <ac:chgData name="Graham Carr" userId="37696bd2-d7a4-4ac6-b901-abe57a8a362f" providerId="ADAL" clId="{33C5BF9D-D107-4DAB-B62B-B89EB769D858}" dt="2024-05-17T18:54:25.398" v="164" actId="478"/>
          <ac:spMkLst>
            <pc:docMk/>
            <pc:sldMk cId="520581710" sldId="431"/>
            <ac:spMk id="11" creationId="{4C5E2705-4060-AAA6-AB99-A17374102B99}"/>
          </ac:spMkLst>
        </pc:spChg>
        <pc:spChg chg="add del mod">
          <ac:chgData name="Graham Carr" userId="37696bd2-d7a4-4ac6-b901-abe57a8a362f" providerId="ADAL" clId="{33C5BF9D-D107-4DAB-B62B-B89EB769D858}" dt="2024-05-17T18:54:33.430" v="168" actId="478"/>
          <ac:spMkLst>
            <pc:docMk/>
            <pc:sldMk cId="520581710" sldId="431"/>
            <ac:spMk id="13" creationId="{1AFFD26A-336D-D6E2-5AA9-101898F49CF5}"/>
          </ac:spMkLst>
        </pc:spChg>
        <pc:spChg chg="add del mod">
          <ac:chgData name="Graham Carr" userId="37696bd2-d7a4-4ac6-b901-abe57a8a362f" providerId="ADAL" clId="{33C5BF9D-D107-4DAB-B62B-B89EB769D858}" dt="2024-05-17T18:54:36.731" v="170" actId="478"/>
          <ac:spMkLst>
            <pc:docMk/>
            <pc:sldMk cId="520581710" sldId="431"/>
            <ac:spMk id="15" creationId="{7323D93D-4D99-0699-34CE-F484E22F316B}"/>
          </ac:spMkLst>
        </pc:spChg>
      </pc:sldChg>
      <pc:sldChg chg="modSp add mod">
        <pc:chgData name="Graham Carr" userId="37696bd2-d7a4-4ac6-b901-abe57a8a362f" providerId="ADAL" clId="{33C5BF9D-D107-4DAB-B62B-B89EB769D858}" dt="2024-05-19T18:27:44.097" v="572" actId="20577"/>
        <pc:sldMkLst>
          <pc:docMk/>
          <pc:sldMk cId="1231485253" sldId="432"/>
        </pc:sldMkLst>
        <pc:spChg chg="mod">
          <ac:chgData name="Graham Carr" userId="37696bd2-d7a4-4ac6-b901-abe57a8a362f" providerId="ADAL" clId="{33C5BF9D-D107-4DAB-B62B-B89EB769D858}" dt="2024-05-19T18:27:44.097" v="572" actId="20577"/>
          <ac:spMkLst>
            <pc:docMk/>
            <pc:sldMk cId="1231485253" sldId="432"/>
            <ac:spMk id="2" creationId="{DAA081C2-FF73-5F4A-1A26-B0A416364C1E}"/>
          </ac:spMkLst>
        </pc:spChg>
      </pc:sldChg>
      <pc:sldChg chg="add del ord">
        <pc:chgData name="Graham Carr" userId="37696bd2-d7a4-4ac6-b901-abe57a8a362f" providerId="ADAL" clId="{33C5BF9D-D107-4DAB-B62B-B89EB769D858}" dt="2024-05-17T18:58:57.756" v="209" actId="47"/>
        <pc:sldMkLst>
          <pc:docMk/>
          <pc:sldMk cId="3679599978" sldId="432"/>
        </pc:sldMkLst>
      </pc:sldChg>
      <pc:sldChg chg="modSp add del mod">
        <pc:chgData name="Graham Carr" userId="37696bd2-d7a4-4ac6-b901-abe57a8a362f" providerId="ADAL" clId="{33C5BF9D-D107-4DAB-B62B-B89EB769D858}" dt="2024-05-19T18:29:04.726" v="632" actId="47"/>
        <pc:sldMkLst>
          <pc:docMk/>
          <pc:sldMk cId="2061019936" sldId="433"/>
        </pc:sldMkLst>
        <pc:spChg chg="mod">
          <ac:chgData name="Graham Carr" userId="37696bd2-d7a4-4ac6-b901-abe57a8a362f" providerId="ADAL" clId="{33C5BF9D-D107-4DAB-B62B-B89EB769D858}" dt="2024-05-19T18:27:56.463" v="587" actId="20577"/>
          <ac:spMkLst>
            <pc:docMk/>
            <pc:sldMk cId="2061019936" sldId="433"/>
            <ac:spMk id="2" creationId="{DAA081C2-FF73-5F4A-1A26-B0A416364C1E}"/>
          </ac:spMkLst>
        </pc:spChg>
      </pc:sldChg>
      <pc:sldChg chg="modSp add mod">
        <pc:chgData name="Graham Carr" userId="37696bd2-d7a4-4ac6-b901-abe57a8a362f" providerId="ADAL" clId="{33C5BF9D-D107-4DAB-B62B-B89EB769D858}" dt="2024-05-19T18:28:10.233" v="603" actId="20577"/>
        <pc:sldMkLst>
          <pc:docMk/>
          <pc:sldMk cId="2005391871" sldId="434"/>
        </pc:sldMkLst>
        <pc:spChg chg="mod">
          <ac:chgData name="Graham Carr" userId="37696bd2-d7a4-4ac6-b901-abe57a8a362f" providerId="ADAL" clId="{33C5BF9D-D107-4DAB-B62B-B89EB769D858}" dt="2024-05-19T18:28:10.233" v="603" actId="20577"/>
          <ac:spMkLst>
            <pc:docMk/>
            <pc:sldMk cId="2005391871" sldId="434"/>
            <ac:spMk id="2" creationId="{DAA081C2-FF73-5F4A-1A26-B0A416364C1E}"/>
          </ac:spMkLst>
        </pc:spChg>
      </pc:sldChg>
      <pc:sldChg chg="modSp add mod">
        <pc:chgData name="Graham Carr" userId="37696bd2-d7a4-4ac6-b901-abe57a8a362f" providerId="ADAL" clId="{33C5BF9D-D107-4DAB-B62B-B89EB769D858}" dt="2024-05-19T18:28:45.577" v="605"/>
        <pc:sldMkLst>
          <pc:docMk/>
          <pc:sldMk cId="4140076027" sldId="435"/>
        </pc:sldMkLst>
        <pc:spChg chg="mod">
          <ac:chgData name="Graham Carr" userId="37696bd2-d7a4-4ac6-b901-abe57a8a362f" providerId="ADAL" clId="{33C5BF9D-D107-4DAB-B62B-B89EB769D858}" dt="2024-05-19T18:28:45.577" v="605"/>
          <ac:spMkLst>
            <pc:docMk/>
            <pc:sldMk cId="4140076027" sldId="435"/>
            <ac:spMk id="2" creationId="{DAA081C2-FF73-5F4A-1A26-B0A416364C1E}"/>
          </ac:spMkLst>
        </pc:spChg>
      </pc:sldChg>
      <pc:sldChg chg="modSp add mod">
        <pc:chgData name="Graham Carr" userId="37696bd2-d7a4-4ac6-b901-abe57a8a362f" providerId="ADAL" clId="{33C5BF9D-D107-4DAB-B62B-B89EB769D858}" dt="2024-05-19T18:29:02.708" v="631" actId="20577"/>
        <pc:sldMkLst>
          <pc:docMk/>
          <pc:sldMk cId="1756606492" sldId="436"/>
        </pc:sldMkLst>
        <pc:spChg chg="mod">
          <ac:chgData name="Graham Carr" userId="37696bd2-d7a4-4ac6-b901-abe57a8a362f" providerId="ADAL" clId="{33C5BF9D-D107-4DAB-B62B-B89EB769D858}" dt="2024-05-19T18:29:02.708" v="631" actId="20577"/>
          <ac:spMkLst>
            <pc:docMk/>
            <pc:sldMk cId="1756606492" sldId="436"/>
            <ac:spMk id="2" creationId="{DAA081C2-FF73-5F4A-1A26-B0A416364C1E}"/>
          </ac:spMkLst>
        </pc:spChg>
      </pc:sldChg>
      <pc:sldChg chg="addSp delSp modSp add mod">
        <pc:chgData name="Graham Carr" userId="37696bd2-d7a4-4ac6-b901-abe57a8a362f" providerId="ADAL" clId="{33C5BF9D-D107-4DAB-B62B-B89EB769D858}" dt="2024-05-23T08:49:30.875" v="1374" actId="1076"/>
        <pc:sldMkLst>
          <pc:docMk/>
          <pc:sldMk cId="298874306" sldId="437"/>
        </pc:sldMkLst>
        <pc:spChg chg="mod">
          <ac:chgData name="Graham Carr" userId="37696bd2-d7a4-4ac6-b901-abe57a8a362f" providerId="ADAL" clId="{33C5BF9D-D107-4DAB-B62B-B89EB769D858}" dt="2024-05-23T08:40:47.041" v="1206" actId="20577"/>
          <ac:spMkLst>
            <pc:docMk/>
            <pc:sldMk cId="298874306" sldId="437"/>
            <ac:spMk id="2" creationId="{9D92B261-2DEB-42CF-14FD-E03A39E1AC3B}"/>
          </ac:spMkLst>
        </pc:spChg>
        <pc:spChg chg="mod">
          <ac:chgData name="Graham Carr" userId="37696bd2-d7a4-4ac6-b901-abe57a8a362f" providerId="ADAL" clId="{33C5BF9D-D107-4DAB-B62B-B89EB769D858}" dt="2024-05-23T08:48:21.478" v="1358" actId="20577"/>
          <ac:spMkLst>
            <pc:docMk/>
            <pc:sldMk cId="298874306" sldId="437"/>
            <ac:spMk id="3" creationId="{08974A99-DF31-991E-CF21-6E24DC448BFD}"/>
          </ac:spMkLst>
        </pc:spChg>
        <pc:spChg chg="add">
          <ac:chgData name="Graham Carr" userId="37696bd2-d7a4-4ac6-b901-abe57a8a362f" providerId="ADAL" clId="{33C5BF9D-D107-4DAB-B62B-B89EB769D858}" dt="2024-05-23T08:48:22.044" v="1359"/>
          <ac:spMkLst>
            <pc:docMk/>
            <pc:sldMk cId="298874306" sldId="437"/>
            <ac:spMk id="5" creationId="{751018A5-1D49-2F11-2787-00F5E4DDBCF1}"/>
          </ac:spMkLst>
        </pc:spChg>
        <pc:spChg chg="add del mod">
          <ac:chgData name="Graham Carr" userId="37696bd2-d7a4-4ac6-b901-abe57a8a362f" providerId="ADAL" clId="{33C5BF9D-D107-4DAB-B62B-B89EB769D858}" dt="2024-05-23T08:48:54.002" v="1366" actId="478"/>
          <ac:spMkLst>
            <pc:docMk/>
            <pc:sldMk cId="298874306" sldId="437"/>
            <ac:spMk id="6" creationId="{49730AD0-2D41-F9F3-4219-6251CC67506B}"/>
          </ac:spMkLst>
        </pc:spChg>
        <pc:spChg chg="add mod">
          <ac:chgData name="Graham Carr" userId="37696bd2-d7a4-4ac6-b901-abe57a8a362f" providerId="ADAL" clId="{33C5BF9D-D107-4DAB-B62B-B89EB769D858}" dt="2024-05-23T08:48:27.582" v="1362" actId="571"/>
          <ac:spMkLst>
            <pc:docMk/>
            <pc:sldMk cId="298874306" sldId="437"/>
            <ac:spMk id="7" creationId="{65FDF79F-506A-B8BB-5F90-7D5881661EA5}"/>
          </ac:spMkLst>
        </pc:spChg>
        <pc:spChg chg="add mod">
          <ac:chgData name="Graham Carr" userId="37696bd2-d7a4-4ac6-b901-abe57a8a362f" providerId="ADAL" clId="{33C5BF9D-D107-4DAB-B62B-B89EB769D858}" dt="2024-05-23T08:48:27.582" v="1362" actId="571"/>
          <ac:spMkLst>
            <pc:docMk/>
            <pc:sldMk cId="298874306" sldId="437"/>
            <ac:spMk id="8" creationId="{15523A34-D05D-0366-68C0-D68BA882608F}"/>
          </ac:spMkLst>
        </pc:spChg>
        <pc:spChg chg="add del mod">
          <ac:chgData name="Graham Carr" userId="37696bd2-d7a4-4ac6-b901-abe57a8a362f" providerId="ADAL" clId="{33C5BF9D-D107-4DAB-B62B-B89EB769D858}" dt="2024-05-23T08:49:11.660" v="1372" actId="478"/>
          <ac:spMkLst>
            <pc:docMk/>
            <pc:sldMk cId="298874306" sldId="437"/>
            <ac:spMk id="10" creationId="{6049417F-032D-B91D-4F7B-933A4D42E644}"/>
          </ac:spMkLst>
        </pc:spChg>
        <pc:picChg chg="add mod">
          <ac:chgData name="Graham Carr" userId="37696bd2-d7a4-4ac6-b901-abe57a8a362f" providerId="ADAL" clId="{33C5BF9D-D107-4DAB-B62B-B89EB769D858}" dt="2024-05-23T08:49:30.875" v="1374" actId="1076"/>
          <ac:picMkLst>
            <pc:docMk/>
            <pc:sldMk cId="298874306" sldId="437"/>
            <ac:picMk id="12" creationId="{D711697D-5282-D9B6-B914-8F30A22D9314}"/>
          </ac:picMkLst>
        </pc:picChg>
        <pc:picChg chg="add mod">
          <ac:chgData name="Graham Carr" userId="37696bd2-d7a4-4ac6-b901-abe57a8a362f" providerId="ADAL" clId="{33C5BF9D-D107-4DAB-B62B-B89EB769D858}" dt="2024-05-23T08:41:57.382" v="1289" actId="1076"/>
          <ac:picMkLst>
            <pc:docMk/>
            <pc:sldMk cId="298874306" sldId="437"/>
            <ac:picMk id="3074" creationId="{91FF16B2-2D03-3206-B014-79D9DCACF31C}"/>
          </ac:picMkLst>
        </pc:picChg>
      </pc:sldChg>
      <pc:sldChg chg="add del">
        <pc:chgData name="Graham Carr" userId="37696bd2-d7a4-4ac6-b901-abe57a8a362f" providerId="ADAL" clId="{33C5BF9D-D107-4DAB-B62B-B89EB769D858}" dt="2024-05-23T08:28:02.137" v="643"/>
        <pc:sldMkLst>
          <pc:docMk/>
          <pc:sldMk cId="2660761518" sldId="437"/>
        </pc:sldMkLst>
      </pc:sldChg>
      <pc:sldChg chg="addSp delSp modSp add mod">
        <pc:chgData name="Graham Carr" userId="37696bd2-d7a4-4ac6-b901-abe57a8a362f" providerId="ADAL" clId="{33C5BF9D-D107-4DAB-B62B-B89EB769D858}" dt="2024-05-23T08:40:06.550" v="1182" actId="14100"/>
        <pc:sldMkLst>
          <pc:docMk/>
          <pc:sldMk cId="3935537520" sldId="438"/>
        </pc:sldMkLst>
        <pc:spChg chg="add del mod">
          <ac:chgData name="Graham Carr" userId="37696bd2-d7a4-4ac6-b901-abe57a8a362f" providerId="ADAL" clId="{33C5BF9D-D107-4DAB-B62B-B89EB769D858}" dt="2024-05-23T08:35:31.613" v="904"/>
          <ac:spMkLst>
            <pc:docMk/>
            <pc:sldMk cId="3935537520" sldId="438"/>
            <ac:spMk id="3" creationId="{CB96B0BB-4C99-268A-2029-8E49DB21EF1B}"/>
          </ac:spMkLst>
        </pc:spChg>
        <pc:spChg chg="mod">
          <ac:chgData name="Graham Carr" userId="37696bd2-d7a4-4ac6-b901-abe57a8a362f" providerId="ADAL" clId="{33C5BF9D-D107-4DAB-B62B-B89EB769D858}" dt="2024-05-23T08:40:06.550" v="1182" actId="14100"/>
          <ac:spMkLst>
            <pc:docMk/>
            <pc:sldMk cId="3935537520" sldId="438"/>
            <ac:spMk id="7" creationId="{38222691-415D-B391-DFEE-0A010F9BE3A2}"/>
          </ac:spMkLst>
        </pc:spChg>
        <pc:picChg chg="del">
          <ac:chgData name="Graham Carr" userId="37696bd2-d7a4-4ac6-b901-abe57a8a362f" providerId="ADAL" clId="{33C5BF9D-D107-4DAB-B62B-B89EB769D858}" dt="2024-05-23T08:35:30.337" v="903" actId="478"/>
          <ac:picMkLst>
            <pc:docMk/>
            <pc:sldMk cId="3935537520" sldId="438"/>
            <ac:picMk id="1026" creationId="{D91AD74C-60B8-BD7B-3F73-06BD851EE304}"/>
          </ac:picMkLst>
        </pc:picChg>
        <pc:picChg chg="add">
          <ac:chgData name="Graham Carr" userId="37696bd2-d7a4-4ac6-b901-abe57a8a362f" providerId="ADAL" clId="{33C5BF9D-D107-4DAB-B62B-B89EB769D858}" dt="2024-05-23T08:35:27.948" v="902"/>
          <ac:picMkLst>
            <pc:docMk/>
            <pc:sldMk cId="3935537520" sldId="438"/>
            <ac:picMk id="2050" creationId="{AA6F33EE-C003-D02A-72BF-17E1D5619EE5}"/>
          </ac:picMkLst>
        </pc:picChg>
        <pc:picChg chg="add mod">
          <ac:chgData name="Graham Carr" userId="37696bd2-d7a4-4ac6-b901-abe57a8a362f" providerId="ADAL" clId="{33C5BF9D-D107-4DAB-B62B-B89EB769D858}" dt="2024-05-23T08:35:45.800" v="908" actId="14100"/>
          <ac:picMkLst>
            <pc:docMk/>
            <pc:sldMk cId="3935537520" sldId="438"/>
            <ac:picMk id="2052" creationId="{2697A12A-5D69-BA6F-87F6-249AA9922205}"/>
          </ac:picMkLst>
        </pc:picChg>
      </pc:sldChg>
      <pc:sldChg chg="addSp delSp modSp add mod">
        <pc:chgData name="Graham Carr" userId="37696bd2-d7a4-4ac6-b901-abe57a8a362f" providerId="ADAL" clId="{33C5BF9D-D107-4DAB-B62B-B89EB769D858}" dt="2024-05-23T11:33:34.869" v="1414" actId="478"/>
        <pc:sldMkLst>
          <pc:docMk/>
          <pc:sldMk cId="4239925908" sldId="439"/>
        </pc:sldMkLst>
        <pc:spChg chg="mod">
          <ac:chgData name="Graham Carr" userId="37696bd2-d7a4-4ac6-b901-abe57a8a362f" providerId="ADAL" clId="{33C5BF9D-D107-4DAB-B62B-B89EB769D858}" dt="2024-05-23T11:33:19.448" v="1403" actId="20577"/>
          <ac:spMkLst>
            <pc:docMk/>
            <pc:sldMk cId="4239925908" sldId="439"/>
            <ac:spMk id="2" creationId="{9D92B261-2DEB-42CF-14FD-E03A39E1AC3B}"/>
          </ac:spMkLst>
        </pc:spChg>
        <pc:spChg chg="mod">
          <ac:chgData name="Graham Carr" userId="37696bd2-d7a4-4ac6-b901-abe57a8a362f" providerId="ADAL" clId="{33C5BF9D-D107-4DAB-B62B-B89EB769D858}" dt="2024-05-23T11:33:32.680" v="1412" actId="20577"/>
          <ac:spMkLst>
            <pc:docMk/>
            <pc:sldMk cId="4239925908" sldId="439"/>
            <ac:spMk id="3" creationId="{08974A99-DF31-991E-CF21-6E24DC448BFD}"/>
          </ac:spMkLst>
        </pc:spChg>
        <pc:picChg chg="add del">
          <ac:chgData name="Graham Carr" userId="37696bd2-d7a4-4ac6-b901-abe57a8a362f" providerId="ADAL" clId="{33C5BF9D-D107-4DAB-B62B-B89EB769D858}" dt="2024-05-23T11:33:34.869" v="1414" actId="478"/>
          <ac:picMkLst>
            <pc:docMk/>
            <pc:sldMk cId="4239925908" sldId="439"/>
            <ac:picMk id="12" creationId="{D711697D-5282-D9B6-B914-8F30A22D9314}"/>
          </ac:picMkLst>
        </pc:picChg>
        <pc:picChg chg="add del">
          <ac:chgData name="Graham Carr" userId="37696bd2-d7a4-4ac6-b901-abe57a8a362f" providerId="ADAL" clId="{33C5BF9D-D107-4DAB-B62B-B89EB769D858}" dt="2024-05-23T11:33:34.052" v="1413" actId="478"/>
          <ac:picMkLst>
            <pc:docMk/>
            <pc:sldMk cId="4239925908" sldId="439"/>
            <ac:picMk id="3074" creationId="{91FF16B2-2D03-3206-B014-79D9DCACF31C}"/>
          </ac:picMkLst>
        </pc:picChg>
      </pc:sldChg>
      <pc:sldChg chg="modSp add mod">
        <pc:chgData name="Graham Carr" userId="37696bd2-d7a4-4ac6-b901-abe57a8a362f" providerId="ADAL" clId="{33C5BF9D-D107-4DAB-B62B-B89EB769D858}" dt="2024-05-23T11:34:11.308" v="1459" actId="20577"/>
        <pc:sldMkLst>
          <pc:docMk/>
          <pc:sldMk cId="3826334867" sldId="440"/>
        </pc:sldMkLst>
        <pc:spChg chg="mod">
          <ac:chgData name="Graham Carr" userId="37696bd2-d7a4-4ac6-b901-abe57a8a362f" providerId="ADAL" clId="{33C5BF9D-D107-4DAB-B62B-B89EB769D858}" dt="2024-05-23T11:34:11.308" v="1459" actId="20577"/>
          <ac:spMkLst>
            <pc:docMk/>
            <pc:sldMk cId="3826334867" sldId="440"/>
            <ac:spMk id="2" creationId="{9D92B261-2DEB-42CF-14FD-E03A39E1AC3B}"/>
          </ac:spMkLst>
        </pc:spChg>
      </pc:sldChg>
      <pc:sldChg chg="modSp add mod">
        <pc:chgData name="Graham Carr" userId="37696bd2-d7a4-4ac6-b901-abe57a8a362f" providerId="ADAL" clId="{33C5BF9D-D107-4DAB-B62B-B89EB769D858}" dt="2024-05-23T11:34:34.803" v="1487" actId="20577"/>
        <pc:sldMkLst>
          <pc:docMk/>
          <pc:sldMk cId="704474716" sldId="441"/>
        </pc:sldMkLst>
        <pc:spChg chg="mod">
          <ac:chgData name="Graham Carr" userId="37696bd2-d7a4-4ac6-b901-abe57a8a362f" providerId="ADAL" clId="{33C5BF9D-D107-4DAB-B62B-B89EB769D858}" dt="2024-05-23T11:34:34.803" v="1487" actId="20577"/>
          <ac:spMkLst>
            <pc:docMk/>
            <pc:sldMk cId="704474716" sldId="441"/>
            <ac:spMk id="2" creationId="{9D92B261-2DEB-42CF-14FD-E03A39E1AC3B}"/>
          </ac:spMkLst>
        </pc:spChg>
      </pc:sldChg>
      <pc:sldChg chg="delSp modSp add mod">
        <pc:chgData name="Graham Carr" userId="37696bd2-d7a4-4ac6-b901-abe57a8a362f" providerId="ADAL" clId="{33C5BF9D-D107-4DAB-B62B-B89EB769D858}" dt="2024-05-23T11:35:24.304" v="1519" actId="20577"/>
        <pc:sldMkLst>
          <pc:docMk/>
          <pc:sldMk cId="3527146946" sldId="442"/>
        </pc:sldMkLst>
        <pc:spChg chg="mod">
          <ac:chgData name="Graham Carr" userId="37696bd2-d7a4-4ac6-b901-abe57a8a362f" providerId="ADAL" clId="{33C5BF9D-D107-4DAB-B62B-B89EB769D858}" dt="2024-05-23T11:35:09.416" v="1510" actId="20577"/>
          <ac:spMkLst>
            <pc:docMk/>
            <pc:sldMk cId="3527146946" sldId="442"/>
            <ac:spMk id="2" creationId="{9D92B261-2DEB-42CF-14FD-E03A39E1AC3B}"/>
          </ac:spMkLst>
        </pc:spChg>
        <pc:spChg chg="mod">
          <ac:chgData name="Graham Carr" userId="37696bd2-d7a4-4ac6-b901-abe57a8a362f" providerId="ADAL" clId="{33C5BF9D-D107-4DAB-B62B-B89EB769D858}" dt="2024-05-23T11:35:24.304" v="1519" actId="20577"/>
          <ac:spMkLst>
            <pc:docMk/>
            <pc:sldMk cId="3527146946" sldId="442"/>
            <ac:spMk id="3" creationId="{08974A99-DF31-991E-CF21-6E24DC448BFD}"/>
          </ac:spMkLst>
        </pc:spChg>
        <pc:picChg chg="del">
          <ac:chgData name="Graham Carr" userId="37696bd2-d7a4-4ac6-b901-abe57a8a362f" providerId="ADAL" clId="{33C5BF9D-D107-4DAB-B62B-B89EB769D858}" dt="2024-05-23T11:35:18.256" v="1511" actId="478"/>
          <ac:picMkLst>
            <pc:docMk/>
            <pc:sldMk cId="3527146946" sldId="442"/>
            <ac:picMk id="12" creationId="{D711697D-5282-D9B6-B914-8F30A22D9314}"/>
          </ac:picMkLst>
        </pc:picChg>
        <pc:picChg chg="del">
          <ac:chgData name="Graham Carr" userId="37696bd2-d7a4-4ac6-b901-abe57a8a362f" providerId="ADAL" clId="{33C5BF9D-D107-4DAB-B62B-B89EB769D858}" dt="2024-05-23T11:35:18.964" v="1512" actId="478"/>
          <ac:picMkLst>
            <pc:docMk/>
            <pc:sldMk cId="3527146946" sldId="442"/>
            <ac:picMk id="3074" creationId="{91FF16B2-2D03-3206-B014-79D9DCACF31C}"/>
          </ac:picMkLst>
        </pc:picChg>
      </pc:sldChg>
      <pc:sldChg chg="modSp add mod ord">
        <pc:chgData name="Graham Carr" userId="37696bd2-d7a4-4ac6-b901-abe57a8a362f" providerId="ADAL" clId="{33C5BF9D-D107-4DAB-B62B-B89EB769D858}" dt="2024-05-23T11:49:50.199" v="1583"/>
        <pc:sldMkLst>
          <pc:docMk/>
          <pc:sldMk cId="2016577877" sldId="443"/>
        </pc:sldMkLst>
        <pc:spChg chg="mod">
          <ac:chgData name="Graham Carr" userId="37696bd2-d7a4-4ac6-b901-abe57a8a362f" providerId="ADAL" clId="{33C5BF9D-D107-4DAB-B62B-B89EB769D858}" dt="2024-05-23T11:35:51.754" v="1549" actId="20577"/>
          <ac:spMkLst>
            <pc:docMk/>
            <pc:sldMk cId="2016577877" sldId="443"/>
            <ac:spMk id="2" creationId="{9D92B261-2DEB-42CF-14FD-E03A39E1AC3B}"/>
          </ac:spMkLst>
        </pc:spChg>
        <pc:spChg chg="mod">
          <ac:chgData name="Graham Carr" userId="37696bd2-d7a4-4ac6-b901-abe57a8a362f" providerId="ADAL" clId="{33C5BF9D-D107-4DAB-B62B-B89EB769D858}" dt="2024-05-23T11:49:50.199" v="1583"/>
          <ac:spMkLst>
            <pc:docMk/>
            <pc:sldMk cId="2016577877" sldId="443"/>
            <ac:spMk id="3" creationId="{08974A99-DF31-991E-CF21-6E24DC448BFD}"/>
          </ac:spMkLst>
        </pc:spChg>
      </pc:sldChg>
      <pc:sldMasterChg chg="delSldLayout">
        <pc:chgData name="Graham Carr" userId="37696bd2-d7a4-4ac6-b901-abe57a8a362f" providerId="ADAL" clId="{33C5BF9D-D107-4DAB-B62B-B89EB769D858}" dt="2024-05-19T18:29:04.726" v="632" actId="47"/>
        <pc:sldMasterMkLst>
          <pc:docMk/>
          <pc:sldMasterMk cId="1156508868" sldId="2147483737"/>
        </pc:sldMasterMkLst>
        <pc:sldLayoutChg chg="del">
          <pc:chgData name="Graham Carr" userId="37696bd2-d7a4-4ac6-b901-abe57a8a362f" providerId="ADAL" clId="{33C5BF9D-D107-4DAB-B62B-B89EB769D858}" dt="2024-05-17T18:58:14.487" v="202" actId="47"/>
          <pc:sldLayoutMkLst>
            <pc:docMk/>
            <pc:sldMasterMk cId="1156508868" sldId="2147483737"/>
            <pc:sldLayoutMk cId="2654570956" sldId="2147484353"/>
          </pc:sldLayoutMkLst>
        </pc:sldLayoutChg>
        <pc:sldLayoutChg chg="del">
          <pc:chgData name="Graham Carr" userId="37696bd2-d7a4-4ac6-b901-abe57a8a362f" providerId="ADAL" clId="{33C5BF9D-D107-4DAB-B62B-B89EB769D858}" dt="2024-05-17T19:04:42.265" v="310" actId="2696"/>
          <pc:sldLayoutMkLst>
            <pc:docMk/>
            <pc:sldMasterMk cId="1156508868" sldId="2147483737"/>
            <pc:sldLayoutMk cId="3858002112" sldId="2147484353"/>
          </pc:sldLayoutMkLst>
        </pc:sldLayoutChg>
        <pc:sldLayoutChg chg="del">
          <pc:chgData name="Graham Carr" userId="37696bd2-d7a4-4ac6-b901-abe57a8a362f" providerId="ADAL" clId="{33C5BF9D-D107-4DAB-B62B-B89EB769D858}" dt="2024-05-19T18:29:04.726" v="632" actId="47"/>
          <pc:sldLayoutMkLst>
            <pc:docMk/>
            <pc:sldMasterMk cId="1156508868" sldId="2147483737"/>
            <pc:sldLayoutMk cId="849576565" sldId="2147484356"/>
          </pc:sldLayoutMkLst>
        </pc:sldLayoutChg>
      </pc:sldMasterChg>
    </pc:docChg>
  </pc:docChgLst>
  <pc:docChgLst>
    <pc:chgData name="Jess Baker" userId="2f45d407-736d-4505-a063-2f70f2fe8e5b" providerId="ADAL" clId="{A4AF10AF-DD68-4BC8-A93F-78AC2C1B79C4}"/>
    <pc:docChg chg="modSld">
      <pc:chgData name="Jess Baker" userId="2f45d407-736d-4505-a063-2f70f2fe8e5b" providerId="ADAL" clId="{A4AF10AF-DD68-4BC8-A93F-78AC2C1B79C4}" dt="2024-04-09T15:46:07.757" v="12" actId="20577"/>
      <pc:docMkLst>
        <pc:docMk/>
      </pc:docMkLst>
      <pc:sldChg chg="modSp mod">
        <pc:chgData name="Jess Baker" userId="2f45d407-736d-4505-a063-2f70f2fe8e5b" providerId="ADAL" clId="{A4AF10AF-DD68-4BC8-A93F-78AC2C1B79C4}" dt="2024-04-09T15:46:07.757" v="12" actId="20577"/>
        <pc:sldMkLst>
          <pc:docMk/>
          <pc:sldMk cId="1979925083" sldId="417"/>
        </pc:sldMkLst>
        <pc:spChg chg="mod">
          <ac:chgData name="Jess Baker" userId="2f45d407-736d-4505-a063-2f70f2fe8e5b" providerId="ADAL" clId="{A4AF10AF-DD68-4BC8-A93F-78AC2C1B79C4}" dt="2024-04-09T15:46:07.757" v="12" actId="20577"/>
          <ac:spMkLst>
            <pc:docMk/>
            <pc:sldMk cId="1979925083" sldId="417"/>
            <ac:spMk id="3" creationId="{C7664876-6B67-9D6B-B321-D8B6F584DE80}"/>
          </ac:spMkLst>
        </pc:spChg>
      </pc:sldChg>
    </pc:docChg>
  </pc:docChgLst>
  <pc:docChgLst>
    <pc:chgData name="Graham Carr" userId="37696bd2-d7a4-4ac6-b901-abe57a8a362f" providerId="ADAL" clId="{23BAC2E4-EFF1-42C6-9888-1027A6F642F5}"/>
    <pc:docChg chg="undo custSel addSld modSld sldOrd modSection">
      <pc:chgData name="Graham Carr" userId="37696bd2-d7a4-4ac6-b901-abe57a8a362f" providerId="ADAL" clId="{23BAC2E4-EFF1-42C6-9888-1027A6F642F5}" dt="2024-05-24T11:29:39.982" v="3388" actId="14100"/>
      <pc:docMkLst>
        <pc:docMk/>
      </pc:docMkLst>
      <pc:sldChg chg="addSp delSp modSp mod">
        <pc:chgData name="Graham Carr" userId="37696bd2-d7a4-4ac6-b901-abe57a8a362f" providerId="ADAL" clId="{23BAC2E4-EFF1-42C6-9888-1027A6F642F5}" dt="2024-05-24T09:23:36.688" v="1925" actId="14100"/>
        <pc:sldMkLst>
          <pc:docMk/>
          <pc:sldMk cId="269625395" sldId="269"/>
        </pc:sldMkLst>
        <pc:spChg chg="mod">
          <ac:chgData name="Graham Carr" userId="37696bd2-d7a4-4ac6-b901-abe57a8a362f" providerId="ADAL" clId="{23BAC2E4-EFF1-42C6-9888-1027A6F642F5}" dt="2024-05-24T06:58:15.202" v="17" actId="20577"/>
          <ac:spMkLst>
            <pc:docMk/>
            <pc:sldMk cId="269625395" sldId="269"/>
            <ac:spMk id="2" creationId="{9D92B261-2DEB-42CF-14FD-E03A39E1AC3B}"/>
          </ac:spMkLst>
        </pc:spChg>
        <pc:spChg chg="mod">
          <ac:chgData name="Graham Carr" userId="37696bd2-d7a4-4ac6-b901-abe57a8a362f" providerId="ADAL" clId="{23BAC2E4-EFF1-42C6-9888-1027A6F642F5}" dt="2024-05-24T07:16:44.161" v="475" actId="6549"/>
          <ac:spMkLst>
            <pc:docMk/>
            <pc:sldMk cId="269625395" sldId="269"/>
            <ac:spMk id="3" creationId="{08974A99-DF31-991E-CF21-6E24DC448BFD}"/>
          </ac:spMkLst>
        </pc:spChg>
        <pc:picChg chg="add mod">
          <ac:chgData name="Graham Carr" userId="37696bd2-d7a4-4ac6-b901-abe57a8a362f" providerId="ADAL" clId="{23BAC2E4-EFF1-42C6-9888-1027A6F642F5}" dt="2024-05-24T09:23:36.688" v="1925" actId="14100"/>
          <ac:picMkLst>
            <pc:docMk/>
            <pc:sldMk cId="269625395" sldId="269"/>
            <ac:picMk id="6" creationId="{E337852A-F013-0FE5-F268-232D5BC5AEBF}"/>
          </ac:picMkLst>
        </pc:picChg>
        <pc:picChg chg="add del mod">
          <ac:chgData name="Graham Carr" userId="37696bd2-d7a4-4ac6-b901-abe57a8a362f" providerId="ADAL" clId="{23BAC2E4-EFF1-42C6-9888-1027A6F642F5}" dt="2024-05-24T07:06:12.391" v="25" actId="478"/>
          <ac:picMkLst>
            <pc:docMk/>
            <pc:sldMk cId="269625395" sldId="269"/>
            <ac:picMk id="1026" creationId="{FAC5E2B4-95F2-70B9-ED09-5B35C4F79ABD}"/>
          </ac:picMkLst>
        </pc:picChg>
        <pc:picChg chg="add del mod">
          <ac:chgData name="Graham Carr" userId="37696bd2-d7a4-4ac6-b901-abe57a8a362f" providerId="ADAL" clId="{23BAC2E4-EFF1-42C6-9888-1027A6F642F5}" dt="2024-05-24T07:07:45.012" v="30" actId="478"/>
          <ac:picMkLst>
            <pc:docMk/>
            <pc:sldMk cId="269625395" sldId="269"/>
            <ac:picMk id="1028" creationId="{BD8A0641-B7D2-1339-4B94-3693BCB03EFF}"/>
          </ac:picMkLst>
        </pc:picChg>
        <pc:picChg chg="add del mod">
          <ac:chgData name="Graham Carr" userId="37696bd2-d7a4-4ac6-b901-abe57a8a362f" providerId="ADAL" clId="{23BAC2E4-EFF1-42C6-9888-1027A6F642F5}" dt="2024-05-24T07:24:25.610" v="752" actId="478"/>
          <ac:picMkLst>
            <pc:docMk/>
            <pc:sldMk cId="269625395" sldId="269"/>
            <ac:picMk id="1030" creationId="{E3A410ED-D794-A6CA-4239-280FF91CF73C}"/>
          </ac:picMkLst>
        </pc:picChg>
        <pc:picChg chg="add">
          <ac:chgData name="Graham Carr" userId="37696bd2-d7a4-4ac6-b901-abe57a8a362f" providerId="ADAL" clId="{23BAC2E4-EFF1-42C6-9888-1027A6F642F5}" dt="2024-05-24T07:24:26.834" v="753"/>
          <ac:picMkLst>
            <pc:docMk/>
            <pc:sldMk cId="269625395" sldId="269"/>
            <ac:picMk id="1032" creationId="{4D9844D0-5F1D-BA94-EA72-651EB718BA87}"/>
          </ac:picMkLst>
        </pc:picChg>
        <pc:picChg chg="add del">
          <ac:chgData name="Graham Carr" userId="37696bd2-d7a4-4ac6-b901-abe57a8a362f" providerId="ADAL" clId="{23BAC2E4-EFF1-42C6-9888-1027A6F642F5}" dt="2024-05-24T07:24:32.800" v="755" actId="478"/>
          <ac:picMkLst>
            <pc:docMk/>
            <pc:sldMk cId="269625395" sldId="269"/>
            <ac:picMk id="1034" creationId="{4E9B9E36-3D1A-98C6-7928-0308CDABB1C1}"/>
          </ac:picMkLst>
        </pc:picChg>
        <pc:picChg chg="add del mod">
          <ac:chgData name="Graham Carr" userId="37696bd2-d7a4-4ac6-b901-abe57a8a362f" providerId="ADAL" clId="{23BAC2E4-EFF1-42C6-9888-1027A6F642F5}" dt="2024-05-24T09:23:26.927" v="1921" actId="478"/>
          <ac:picMkLst>
            <pc:docMk/>
            <pc:sldMk cId="269625395" sldId="269"/>
            <ac:picMk id="1036" creationId="{0D35A767-8B48-FCE0-9142-6D79E7E06A85}"/>
          </ac:picMkLst>
        </pc:picChg>
      </pc:sldChg>
      <pc:sldChg chg="ord">
        <pc:chgData name="Graham Carr" userId="37696bd2-d7a4-4ac6-b901-abe57a8a362f" providerId="ADAL" clId="{23BAC2E4-EFF1-42C6-9888-1027A6F642F5}" dt="2024-05-24T07:06:32.019" v="27"/>
        <pc:sldMkLst>
          <pc:docMk/>
          <pc:sldMk cId="2436774836" sldId="291"/>
        </pc:sldMkLst>
      </pc:sldChg>
      <pc:sldChg chg="modSp mod">
        <pc:chgData name="Graham Carr" userId="37696bd2-d7a4-4ac6-b901-abe57a8a362f" providerId="ADAL" clId="{23BAC2E4-EFF1-42C6-9888-1027A6F642F5}" dt="2024-05-24T07:29:17.300" v="946" actId="20577"/>
        <pc:sldMkLst>
          <pc:docMk/>
          <pc:sldMk cId="2811914804" sldId="296"/>
        </pc:sldMkLst>
        <pc:spChg chg="mod">
          <ac:chgData name="Graham Carr" userId="37696bd2-d7a4-4ac6-b901-abe57a8a362f" providerId="ADAL" clId="{23BAC2E4-EFF1-42C6-9888-1027A6F642F5}" dt="2024-05-24T07:29:17.300" v="946" actId="20577"/>
          <ac:spMkLst>
            <pc:docMk/>
            <pc:sldMk cId="2811914804" sldId="296"/>
            <ac:spMk id="5" creationId="{892A44F1-0350-47AB-3C58-282A80730DB6}"/>
          </ac:spMkLst>
        </pc:spChg>
      </pc:sldChg>
      <pc:sldChg chg="modSp mod">
        <pc:chgData name="Graham Carr" userId="37696bd2-d7a4-4ac6-b901-abe57a8a362f" providerId="ADAL" clId="{23BAC2E4-EFF1-42C6-9888-1027A6F642F5}" dt="2024-05-24T07:09:51.140" v="63" actId="20577"/>
        <pc:sldMkLst>
          <pc:docMk/>
          <pc:sldMk cId="1979925083" sldId="417"/>
        </pc:sldMkLst>
        <pc:spChg chg="mod">
          <ac:chgData name="Graham Carr" userId="37696bd2-d7a4-4ac6-b901-abe57a8a362f" providerId="ADAL" clId="{23BAC2E4-EFF1-42C6-9888-1027A6F642F5}" dt="2024-05-24T07:09:51.140" v="63" actId="20577"/>
          <ac:spMkLst>
            <pc:docMk/>
            <pc:sldMk cId="1979925083" sldId="417"/>
            <ac:spMk id="3" creationId="{C7664876-6B67-9D6B-B321-D8B6F584DE80}"/>
          </ac:spMkLst>
        </pc:spChg>
      </pc:sldChg>
      <pc:sldChg chg="addSp modSp mod">
        <pc:chgData name="Graham Carr" userId="37696bd2-d7a4-4ac6-b901-abe57a8a362f" providerId="ADAL" clId="{23BAC2E4-EFF1-42C6-9888-1027A6F642F5}" dt="2024-05-24T08:40:15.302" v="1204" actId="1076"/>
        <pc:sldMkLst>
          <pc:docMk/>
          <pc:sldMk cId="298874306" sldId="437"/>
        </pc:sldMkLst>
        <pc:spChg chg="mod">
          <ac:chgData name="Graham Carr" userId="37696bd2-d7a4-4ac6-b901-abe57a8a362f" providerId="ADAL" clId="{23BAC2E4-EFF1-42C6-9888-1027A6F642F5}" dt="2024-05-24T08:40:03.006" v="1203" actId="20577"/>
          <ac:spMkLst>
            <pc:docMk/>
            <pc:sldMk cId="298874306" sldId="437"/>
            <ac:spMk id="3" creationId="{08974A99-DF31-991E-CF21-6E24DC448BFD}"/>
          </ac:spMkLst>
        </pc:spChg>
        <pc:picChg chg="add mod">
          <ac:chgData name="Graham Carr" userId="37696bd2-d7a4-4ac6-b901-abe57a8a362f" providerId="ADAL" clId="{23BAC2E4-EFF1-42C6-9888-1027A6F642F5}" dt="2024-05-24T08:33:53.511" v="1051" actId="1076"/>
          <ac:picMkLst>
            <pc:docMk/>
            <pc:sldMk cId="298874306" sldId="437"/>
            <ac:picMk id="6" creationId="{9D29FC86-6CCC-934E-91A6-B154F0040A8B}"/>
          </ac:picMkLst>
        </pc:picChg>
        <pc:picChg chg="add mod">
          <ac:chgData name="Graham Carr" userId="37696bd2-d7a4-4ac6-b901-abe57a8a362f" providerId="ADAL" clId="{23BAC2E4-EFF1-42C6-9888-1027A6F642F5}" dt="2024-05-24T08:40:15.302" v="1204" actId="1076"/>
          <ac:picMkLst>
            <pc:docMk/>
            <pc:sldMk cId="298874306" sldId="437"/>
            <ac:picMk id="7" creationId="{14B3AD2F-BBDA-0644-83A0-C9358D90E68B}"/>
          </ac:picMkLst>
        </pc:picChg>
        <pc:picChg chg="mod">
          <ac:chgData name="Graham Carr" userId="37696bd2-d7a4-4ac6-b901-abe57a8a362f" providerId="ADAL" clId="{23BAC2E4-EFF1-42C6-9888-1027A6F642F5}" dt="2024-05-24T08:33:50.221" v="1050" actId="1076"/>
          <ac:picMkLst>
            <pc:docMk/>
            <pc:sldMk cId="298874306" sldId="437"/>
            <ac:picMk id="12" creationId="{D711697D-5282-D9B6-B914-8F30A22D9314}"/>
          </ac:picMkLst>
        </pc:picChg>
        <pc:picChg chg="mod">
          <ac:chgData name="Graham Carr" userId="37696bd2-d7a4-4ac6-b901-abe57a8a362f" providerId="ADAL" clId="{23BAC2E4-EFF1-42C6-9888-1027A6F642F5}" dt="2024-05-24T08:33:47.757" v="1049" actId="1076"/>
          <ac:picMkLst>
            <pc:docMk/>
            <pc:sldMk cId="298874306" sldId="437"/>
            <ac:picMk id="3074" creationId="{91FF16B2-2D03-3206-B014-79D9DCACF31C}"/>
          </ac:picMkLst>
        </pc:picChg>
      </pc:sldChg>
      <pc:sldChg chg="modSp mod">
        <pc:chgData name="Graham Carr" userId="37696bd2-d7a4-4ac6-b901-abe57a8a362f" providerId="ADAL" clId="{23BAC2E4-EFF1-42C6-9888-1027A6F642F5}" dt="2024-05-24T10:45:03.417" v="3340" actId="20577"/>
        <pc:sldMkLst>
          <pc:docMk/>
          <pc:sldMk cId="3935537520" sldId="438"/>
        </pc:sldMkLst>
        <pc:spChg chg="mod">
          <ac:chgData name="Graham Carr" userId="37696bd2-d7a4-4ac6-b901-abe57a8a362f" providerId="ADAL" clId="{23BAC2E4-EFF1-42C6-9888-1027A6F642F5}" dt="2024-05-24T10:45:03.417" v="3340" actId="20577"/>
          <ac:spMkLst>
            <pc:docMk/>
            <pc:sldMk cId="3935537520" sldId="438"/>
            <ac:spMk id="5" creationId="{892A44F1-0350-47AB-3C58-282A80730DB6}"/>
          </ac:spMkLst>
        </pc:spChg>
        <pc:spChg chg="mod">
          <ac:chgData name="Graham Carr" userId="37696bd2-d7a4-4ac6-b901-abe57a8a362f" providerId="ADAL" clId="{23BAC2E4-EFF1-42C6-9888-1027A6F642F5}" dt="2024-05-24T07:21:27.277" v="599" actId="20577"/>
          <ac:spMkLst>
            <pc:docMk/>
            <pc:sldMk cId="3935537520" sldId="438"/>
            <ac:spMk id="7" creationId="{38222691-415D-B391-DFEE-0A010F9BE3A2}"/>
          </ac:spMkLst>
        </pc:spChg>
      </pc:sldChg>
      <pc:sldChg chg="addSp modSp mod">
        <pc:chgData name="Graham Carr" userId="37696bd2-d7a4-4ac6-b901-abe57a8a362f" providerId="ADAL" clId="{23BAC2E4-EFF1-42C6-9888-1027A6F642F5}" dt="2024-05-24T09:54:05.619" v="2806" actId="20577"/>
        <pc:sldMkLst>
          <pc:docMk/>
          <pc:sldMk cId="4239925908" sldId="439"/>
        </pc:sldMkLst>
        <pc:spChg chg="mod">
          <ac:chgData name="Graham Carr" userId="37696bd2-d7a4-4ac6-b901-abe57a8a362f" providerId="ADAL" clId="{23BAC2E4-EFF1-42C6-9888-1027A6F642F5}" dt="2024-05-24T09:37:21.791" v="1947"/>
          <ac:spMkLst>
            <pc:docMk/>
            <pc:sldMk cId="4239925908" sldId="439"/>
            <ac:spMk id="2" creationId="{9D92B261-2DEB-42CF-14FD-E03A39E1AC3B}"/>
          </ac:spMkLst>
        </pc:spChg>
        <pc:spChg chg="mod">
          <ac:chgData name="Graham Carr" userId="37696bd2-d7a4-4ac6-b901-abe57a8a362f" providerId="ADAL" clId="{23BAC2E4-EFF1-42C6-9888-1027A6F642F5}" dt="2024-05-24T09:54:05.619" v="2806" actId="20577"/>
          <ac:spMkLst>
            <pc:docMk/>
            <pc:sldMk cId="4239925908" sldId="439"/>
            <ac:spMk id="3" creationId="{08974A99-DF31-991E-CF21-6E24DC448BFD}"/>
          </ac:spMkLst>
        </pc:spChg>
        <pc:picChg chg="add mod">
          <ac:chgData name="Graham Carr" userId="37696bd2-d7a4-4ac6-b901-abe57a8a362f" providerId="ADAL" clId="{23BAC2E4-EFF1-42C6-9888-1027A6F642F5}" dt="2024-05-24T09:49:15.092" v="2519" actId="1076"/>
          <ac:picMkLst>
            <pc:docMk/>
            <pc:sldMk cId="4239925908" sldId="439"/>
            <ac:picMk id="6146" creationId="{DE783341-B6C7-F569-CF22-B11879EED84B}"/>
          </ac:picMkLst>
        </pc:picChg>
      </pc:sldChg>
      <pc:sldChg chg="addSp modSp mod">
        <pc:chgData name="Graham Carr" userId="37696bd2-d7a4-4ac6-b901-abe57a8a362f" providerId="ADAL" clId="{23BAC2E4-EFF1-42C6-9888-1027A6F642F5}" dt="2024-05-24T09:55:14.657" v="2882" actId="20577"/>
        <pc:sldMkLst>
          <pc:docMk/>
          <pc:sldMk cId="3826334867" sldId="440"/>
        </pc:sldMkLst>
        <pc:spChg chg="mod">
          <ac:chgData name="Graham Carr" userId="37696bd2-d7a4-4ac6-b901-abe57a8a362f" providerId="ADAL" clId="{23BAC2E4-EFF1-42C6-9888-1027A6F642F5}" dt="2024-05-24T09:37:59.909" v="1976" actId="20577"/>
          <ac:spMkLst>
            <pc:docMk/>
            <pc:sldMk cId="3826334867" sldId="440"/>
            <ac:spMk id="2" creationId="{9D92B261-2DEB-42CF-14FD-E03A39E1AC3B}"/>
          </ac:spMkLst>
        </pc:spChg>
        <pc:spChg chg="mod">
          <ac:chgData name="Graham Carr" userId="37696bd2-d7a4-4ac6-b901-abe57a8a362f" providerId="ADAL" clId="{23BAC2E4-EFF1-42C6-9888-1027A6F642F5}" dt="2024-05-24T09:55:14.657" v="2882" actId="20577"/>
          <ac:spMkLst>
            <pc:docMk/>
            <pc:sldMk cId="3826334867" sldId="440"/>
            <ac:spMk id="3" creationId="{08974A99-DF31-991E-CF21-6E24DC448BFD}"/>
          </ac:spMkLst>
        </pc:spChg>
        <pc:picChg chg="add mod">
          <ac:chgData name="Graham Carr" userId="37696bd2-d7a4-4ac6-b901-abe57a8a362f" providerId="ADAL" clId="{23BAC2E4-EFF1-42C6-9888-1027A6F642F5}" dt="2024-05-24T09:51:53.187" v="2769" actId="1076"/>
          <ac:picMkLst>
            <pc:docMk/>
            <pc:sldMk cId="3826334867" sldId="440"/>
            <ac:picMk id="7170" creationId="{80732FD5-B246-1826-E50D-DF33028B8AA8}"/>
          </ac:picMkLst>
        </pc:picChg>
      </pc:sldChg>
      <pc:sldChg chg="addSp delSp modSp mod">
        <pc:chgData name="Graham Carr" userId="37696bd2-d7a4-4ac6-b901-abe57a8a362f" providerId="ADAL" clId="{23BAC2E4-EFF1-42C6-9888-1027A6F642F5}" dt="2024-05-24T11:29:39.982" v="3388" actId="14100"/>
        <pc:sldMkLst>
          <pc:docMk/>
          <pc:sldMk cId="704474716" sldId="441"/>
        </pc:sldMkLst>
        <pc:spChg chg="mod">
          <ac:chgData name="Graham Carr" userId="37696bd2-d7a4-4ac6-b901-abe57a8a362f" providerId="ADAL" clId="{23BAC2E4-EFF1-42C6-9888-1027A6F642F5}" dt="2024-05-24T09:41:22.677" v="2016" actId="20577"/>
          <ac:spMkLst>
            <pc:docMk/>
            <pc:sldMk cId="704474716" sldId="441"/>
            <ac:spMk id="2" creationId="{9D92B261-2DEB-42CF-14FD-E03A39E1AC3B}"/>
          </ac:spMkLst>
        </pc:spChg>
        <pc:spChg chg="mod">
          <ac:chgData name="Graham Carr" userId="37696bd2-d7a4-4ac6-b901-abe57a8a362f" providerId="ADAL" clId="{23BAC2E4-EFF1-42C6-9888-1027A6F642F5}" dt="2024-05-24T10:35:18.856" v="3095" actId="20577"/>
          <ac:spMkLst>
            <pc:docMk/>
            <pc:sldMk cId="704474716" sldId="441"/>
            <ac:spMk id="3" creationId="{08974A99-DF31-991E-CF21-6E24DC448BFD}"/>
          </ac:spMkLst>
        </pc:spChg>
        <pc:spChg chg="add del">
          <ac:chgData name="Graham Carr" userId="37696bd2-d7a4-4ac6-b901-abe57a8a362f" providerId="ADAL" clId="{23BAC2E4-EFF1-42C6-9888-1027A6F642F5}" dt="2024-05-24T09:41:45.049" v="2023" actId="22"/>
          <ac:spMkLst>
            <pc:docMk/>
            <pc:sldMk cId="704474716" sldId="441"/>
            <ac:spMk id="6" creationId="{32D311D5-69D2-07E4-980C-4E8527E47F35}"/>
          </ac:spMkLst>
        </pc:spChg>
        <pc:spChg chg="add del mod">
          <ac:chgData name="Graham Carr" userId="37696bd2-d7a4-4ac6-b901-abe57a8a362f" providerId="ADAL" clId="{23BAC2E4-EFF1-42C6-9888-1027A6F642F5}" dt="2024-05-24T09:43:50.809" v="2059" actId="21"/>
          <ac:spMkLst>
            <pc:docMk/>
            <pc:sldMk cId="704474716" sldId="441"/>
            <ac:spMk id="7" creationId="{CC76887D-F455-2CA0-6DD2-0962A886B50A}"/>
          </ac:spMkLst>
        </pc:spChg>
        <pc:spChg chg="add mod">
          <ac:chgData name="Graham Carr" userId="37696bd2-d7a4-4ac6-b901-abe57a8a362f" providerId="ADAL" clId="{23BAC2E4-EFF1-42C6-9888-1027A6F642F5}" dt="2024-05-24T09:42:38.721" v="2039" actId="571"/>
          <ac:spMkLst>
            <pc:docMk/>
            <pc:sldMk cId="704474716" sldId="441"/>
            <ac:spMk id="8" creationId="{684AE1FA-28C1-8793-6FBD-3A445FE070F9}"/>
          </ac:spMkLst>
        </pc:spChg>
        <pc:spChg chg="add mod">
          <ac:chgData name="Graham Carr" userId="37696bd2-d7a4-4ac6-b901-abe57a8a362f" providerId="ADAL" clId="{23BAC2E4-EFF1-42C6-9888-1027A6F642F5}" dt="2024-05-24T10:57:34.212" v="3383" actId="20577"/>
          <ac:spMkLst>
            <pc:docMk/>
            <pc:sldMk cId="704474716" sldId="441"/>
            <ac:spMk id="10" creationId="{2BD7D67D-2203-A358-1046-B6FA678ECE10}"/>
          </ac:spMkLst>
        </pc:spChg>
        <pc:picChg chg="add mod">
          <ac:chgData name="Graham Carr" userId="37696bd2-d7a4-4ac6-b901-abe57a8a362f" providerId="ADAL" clId="{23BAC2E4-EFF1-42C6-9888-1027A6F642F5}" dt="2024-05-24T09:42:38.721" v="2039" actId="571"/>
          <ac:picMkLst>
            <pc:docMk/>
            <pc:sldMk cId="704474716" sldId="441"/>
            <ac:picMk id="9" creationId="{99877BDD-9D5D-1046-8339-16984B3FD074}"/>
          </ac:picMkLst>
        </pc:picChg>
        <pc:picChg chg="add mod">
          <ac:chgData name="Graham Carr" userId="37696bd2-d7a4-4ac6-b901-abe57a8a362f" providerId="ADAL" clId="{23BAC2E4-EFF1-42C6-9888-1027A6F642F5}" dt="2024-05-24T11:29:39.982" v="3388" actId="14100"/>
          <ac:picMkLst>
            <pc:docMk/>
            <pc:sldMk cId="704474716" sldId="441"/>
            <ac:picMk id="12" creationId="{39732319-6F96-9245-9232-E331A8B9CC16}"/>
          </ac:picMkLst>
        </pc:picChg>
        <pc:picChg chg="add mod">
          <ac:chgData name="Graham Carr" userId="37696bd2-d7a4-4ac6-b901-abe57a8a362f" providerId="ADAL" clId="{23BAC2E4-EFF1-42C6-9888-1027A6F642F5}" dt="2024-05-24T10:57:13.858" v="3360" actId="1076"/>
          <ac:picMkLst>
            <pc:docMk/>
            <pc:sldMk cId="704474716" sldId="441"/>
            <ac:picMk id="8194" creationId="{C385EE54-032F-1051-A828-8C3E760B918E}"/>
          </ac:picMkLst>
        </pc:picChg>
        <pc:picChg chg="add del mod">
          <ac:chgData name="Graham Carr" userId="37696bd2-d7a4-4ac6-b901-abe57a8a362f" providerId="ADAL" clId="{23BAC2E4-EFF1-42C6-9888-1027A6F642F5}" dt="2024-05-24T09:42:47.785" v="2043" actId="478"/>
          <ac:picMkLst>
            <pc:docMk/>
            <pc:sldMk cId="704474716" sldId="441"/>
            <ac:picMk id="8196" creationId="{02BEB7D3-5803-35A2-0A26-B10A0AAA070A}"/>
          </ac:picMkLst>
        </pc:picChg>
        <pc:picChg chg="add del mod">
          <ac:chgData name="Graham Carr" userId="37696bd2-d7a4-4ac6-b901-abe57a8a362f" providerId="ADAL" clId="{23BAC2E4-EFF1-42C6-9888-1027A6F642F5}" dt="2024-05-24T09:43:50.809" v="2059" actId="21"/>
          <ac:picMkLst>
            <pc:docMk/>
            <pc:sldMk cId="704474716" sldId="441"/>
            <ac:picMk id="8198" creationId="{4A01427F-4BFF-E125-290A-65AF690CE1A1}"/>
          </ac:picMkLst>
        </pc:picChg>
      </pc:sldChg>
      <pc:sldChg chg="addSp modSp mod">
        <pc:chgData name="Graham Carr" userId="37696bd2-d7a4-4ac6-b901-abe57a8a362f" providerId="ADAL" clId="{23BAC2E4-EFF1-42C6-9888-1027A6F642F5}" dt="2024-05-24T09:10:42.292" v="1673" actId="1076"/>
        <pc:sldMkLst>
          <pc:docMk/>
          <pc:sldMk cId="3527146946" sldId="442"/>
        </pc:sldMkLst>
        <pc:spChg chg="mod">
          <ac:chgData name="Graham Carr" userId="37696bd2-d7a4-4ac6-b901-abe57a8a362f" providerId="ADAL" clId="{23BAC2E4-EFF1-42C6-9888-1027A6F642F5}" dt="2024-05-24T09:10:36.623" v="1672" actId="20577"/>
          <ac:spMkLst>
            <pc:docMk/>
            <pc:sldMk cId="3527146946" sldId="442"/>
            <ac:spMk id="3" creationId="{08974A99-DF31-991E-CF21-6E24DC448BFD}"/>
          </ac:spMkLst>
        </pc:spChg>
        <pc:picChg chg="add mod">
          <ac:chgData name="Graham Carr" userId="37696bd2-d7a4-4ac6-b901-abe57a8a362f" providerId="ADAL" clId="{23BAC2E4-EFF1-42C6-9888-1027A6F642F5}" dt="2024-05-24T09:05:02.375" v="1206" actId="1076"/>
          <ac:picMkLst>
            <pc:docMk/>
            <pc:sldMk cId="3527146946" sldId="442"/>
            <ac:picMk id="6" creationId="{F0340D75-EB54-B151-0DEC-F36292398420}"/>
          </ac:picMkLst>
        </pc:picChg>
        <pc:picChg chg="add mod">
          <ac:chgData name="Graham Carr" userId="37696bd2-d7a4-4ac6-b901-abe57a8a362f" providerId="ADAL" clId="{23BAC2E4-EFF1-42C6-9888-1027A6F642F5}" dt="2024-05-24T09:10:42.292" v="1673" actId="1076"/>
          <ac:picMkLst>
            <pc:docMk/>
            <pc:sldMk cId="3527146946" sldId="442"/>
            <ac:picMk id="4098" creationId="{046F482D-71D0-A295-796F-50747F9C7172}"/>
          </ac:picMkLst>
        </pc:picChg>
      </pc:sldChg>
      <pc:sldChg chg="addSp delSp modSp add mod">
        <pc:chgData name="Graham Carr" userId="37696bd2-d7a4-4ac6-b901-abe57a8a362f" providerId="ADAL" clId="{23BAC2E4-EFF1-42C6-9888-1027A6F642F5}" dt="2024-05-24T10:39:15.162" v="3332" actId="20577"/>
        <pc:sldMkLst>
          <pc:docMk/>
          <pc:sldMk cId="1019608620" sldId="444"/>
        </pc:sldMkLst>
        <pc:spChg chg="add del mod">
          <ac:chgData name="Graham Carr" userId="37696bd2-d7a4-4ac6-b901-abe57a8a362f" providerId="ADAL" clId="{23BAC2E4-EFF1-42C6-9888-1027A6F642F5}" dt="2024-05-24T07:18:03.590" v="477"/>
          <ac:spMkLst>
            <pc:docMk/>
            <pc:sldMk cId="1019608620" sldId="444"/>
            <ac:spMk id="3" creationId="{F456541C-1FD7-F581-CCB9-BD7594FD0E5E}"/>
          </ac:spMkLst>
        </pc:spChg>
        <pc:spChg chg="add del mod">
          <ac:chgData name="Graham Carr" userId="37696bd2-d7a4-4ac6-b901-abe57a8a362f" providerId="ADAL" clId="{23BAC2E4-EFF1-42C6-9888-1027A6F642F5}" dt="2024-05-24T07:33:07.367" v="970" actId="22"/>
          <ac:spMkLst>
            <pc:docMk/>
            <pc:sldMk cId="1019608620" sldId="444"/>
            <ac:spMk id="4" creationId="{AC020412-6B38-F0A8-37AC-9676F277F9A5}"/>
          </ac:spMkLst>
        </pc:spChg>
        <pc:spChg chg="mod">
          <ac:chgData name="Graham Carr" userId="37696bd2-d7a4-4ac6-b901-abe57a8a362f" providerId="ADAL" clId="{23BAC2E4-EFF1-42C6-9888-1027A6F642F5}" dt="2024-05-24T10:39:15.162" v="3332" actId="20577"/>
          <ac:spMkLst>
            <pc:docMk/>
            <pc:sldMk cId="1019608620" sldId="444"/>
            <ac:spMk id="5" creationId="{892A44F1-0350-47AB-3C58-282A80730DB6}"/>
          </ac:spMkLst>
        </pc:spChg>
        <pc:spChg chg="mod">
          <ac:chgData name="Graham Carr" userId="37696bd2-d7a4-4ac6-b901-abe57a8a362f" providerId="ADAL" clId="{23BAC2E4-EFF1-42C6-9888-1027A6F642F5}" dt="2024-05-24T07:16:07.800" v="474" actId="20577"/>
          <ac:spMkLst>
            <pc:docMk/>
            <pc:sldMk cId="1019608620" sldId="444"/>
            <ac:spMk id="7" creationId="{38222691-415D-B391-DFEE-0A010F9BE3A2}"/>
          </ac:spMkLst>
        </pc:spChg>
        <pc:spChg chg="add del mod">
          <ac:chgData name="Graham Carr" userId="37696bd2-d7a4-4ac6-b901-abe57a8a362f" providerId="ADAL" clId="{23BAC2E4-EFF1-42C6-9888-1027A6F642F5}" dt="2024-05-24T07:33:48.824" v="975" actId="22"/>
          <ac:spMkLst>
            <pc:docMk/>
            <pc:sldMk cId="1019608620" sldId="444"/>
            <ac:spMk id="10" creationId="{07588ACA-3EC3-C26E-DBD3-C7758B05BAE4}"/>
          </ac:spMkLst>
        </pc:spChg>
        <pc:spChg chg="add del mod">
          <ac:chgData name="Graham Carr" userId="37696bd2-d7a4-4ac6-b901-abe57a8a362f" providerId="ADAL" clId="{23BAC2E4-EFF1-42C6-9888-1027A6F642F5}" dt="2024-05-24T07:34:18.381" v="982" actId="22"/>
          <ac:spMkLst>
            <pc:docMk/>
            <pc:sldMk cId="1019608620" sldId="444"/>
            <ac:spMk id="14" creationId="{C655DA53-45F2-9ADF-D9F1-91A04FC3A4A6}"/>
          </ac:spMkLst>
        </pc:spChg>
        <pc:picChg chg="add del mod ord">
          <ac:chgData name="Graham Carr" userId="37696bd2-d7a4-4ac6-b901-abe57a8a362f" providerId="ADAL" clId="{23BAC2E4-EFF1-42C6-9888-1027A6F642F5}" dt="2024-05-24T07:33:35.382" v="974" actId="478"/>
          <ac:picMkLst>
            <pc:docMk/>
            <pc:sldMk cId="1019608620" sldId="444"/>
            <ac:picMk id="8" creationId="{9EC7180D-9E4A-0EFD-4257-3AF8E876C49A}"/>
          </ac:picMkLst>
        </pc:picChg>
        <pc:picChg chg="add del mod ord">
          <ac:chgData name="Graham Carr" userId="37696bd2-d7a4-4ac6-b901-abe57a8a362f" providerId="ADAL" clId="{23BAC2E4-EFF1-42C6-9888-1027A6F642F5}" dt="2024-05-24T07:33:52.521" v="977" actId="478"/>
          <ac:picMkLst>
            <pc:docMk/>
            <pc:sldMk cId="1019608620" sldId="444"/>
            <ac:picMk id="12" creationId="{34B6E9B6-2263-346A-A834-23A803B4A29F}"/>
          </ac:picMkLst>
        </pc:picChg>
        <pc:picChg chg="add del mod">
          <ac:chgData name="Graham Carr" userId="37696bd2-d7a4-4ac6-b901-abe57a8a362f" providerId="ADAL" clId="{23BAC2E4-EFF1-42C6-9888-1027A6F642F5}" dt="2024-05-24T07:34:15.682" v="981" actId="22"/>
          <ac:picMkLst>
            <pc:docMk/>
            <pc:sldMk cId="1019608620" sldId="444"/>
            <ac:picMk id="16" creationId="{55F7145C-197F-F1EE-14A6-91FF6392247F}"/>
          </ac:picMkLst>
        </pc:picChg>
        <pc:picChg chg="add mod ord">
          <ac:chgData name="Graham Carr" userId="37696bd2-d7a4-4ac6-b901-abe57a8a362f" providerId="ADAL" clId="{23BAC2E4-EFF1-42C6-9888-1027A6F642F5}" dt="2024-05-24T07:34:29.158" v="985" actId="14100"/>
          <ac:picMkLst>
            <pc:docMk/>
            <pc:sldMk cId="1019608620" sldId="444"/>
            <ac:picMk id="18" creationId="{C45F7CB2-58DE-005A-ED00-17CB3D2D3A7C}"/>
          </ac:picMkLst>
        </pc:picChg>
        <pc:picChg chg="del">
          <ac:chgData name="Graham Carr" userId="37696bd2-d7a4-4ac6-b901-abe57a8a362f" providerId="ADAL" clId="{23BAC2E4-EFF1-42C6-9888-1027A6F642F5}" dt="2024-05-24T07:18:01.893" v="476" actId="478"/>
          <ac:picMkLst>
            <pc:docMk/>
            <pc:sldMk cId="1019608620" sldId="444"/>
            <ac:picMk id="1026" creationId="{D91AD74C-60B8-BD7B-3F73-06BD851EE304}"/>
          </ac:picMkLst>
        </pc:picChg>
        <pc:picChg chg="add del mod">
          <ac:chgData name="Graham Carr" userId="37696bd2-d7a4-4ac6-b901-abe57a8a362f" providerId="ADAL" clId="{23BAC2E4-EFF1-42C6-9888-1027A6F642F5}" dt="2024-05-24T07:33:05.775" v="969" actId="478"/>
          <ac:picMkLst>
            <pc:docMk/>
            <pc:sldMk cId="1019608620" sldId="444"/>
            <ac:picMk id="2050" creationId="{C3F1D477-1017-226C-9DF3-E2A445604E52}"/>
          </ac:picMkLst>
        </pc:picChg>
      </pc:sldChg>
      <pc:sldChg chg="addSp modSp add mod modNotesTx">
        <pc:chgData name="Graham Carr" userId="37696bd2-d7a4-4ac6-b901-abe57a8a362f" providerId="ADAL" clId="{23BAC2E4-EFF1-42C6-9888-1027A6F642F5}" dt="2024-05-24T10:31:06.164" v="2884"/>
        <pc:sldMkLst>
          <pc:docMk/>
          <pc:sldMk cId="3348838677" sldId="445"/>
        </pc:sldMkLst>
        <pc:spChg chg="mod">
          <ac:chgData name="Graham Carr" userId="37696bd2-d7a4-4ac6-b901-abe57a8a362f" providerId="ADAL" clId="{23BAC2E4-EFF1-42C6-9888-1027A6F642F5}" dt="2024-05-24T09:50:11.199" v="2575" actId="20577"/>
          <ac:spMkLst>
            <pc:docMk/>
            <pc:sldMk cId="3348838677" sldId="445"/>
            <ac:spMk id="2" creationId="{9D92B261-2DEB-42CF-14FD-E03A39E1AC3B}"/>
          </ac:spMkLst>
        </pc:spChg>
        <pc:spChg chg="mod">
          <ac:chgData name="Graham Carr" userId="37696bd2-d7a4-4ac6-b901-abe57a8a362f" providerId="ADAL" clId="{23BAC2E4-EFF1-42C6-9888-1027A6F642F5}" dt="2024-05-24T09:16:35.033" v="1731" actId="20577"/>
          <ac:spMkLst>
            <pc:docMk/>
            <pc:sldMk cId="3348838677" sldId="445"/>
            <ac:spMk id="3" creationId="{08974A99-DF31-991E-CF21-6E24DC448BFD}"/>
          </ac:spMkLst>
        </pc:spChg>
        <pc:spChg chg="add mod">
          <ac:chgData name="Graham Carr" userId="37696bd2-d7a4-4ac6-b901-abe57a8a362f" providerId="ADAL" clId="{23BAC2E4-EFF1-42C6-9888-1027A6F642F5}" dt="2024-05-24T09:15:36.025" v="1716" actId="571"/>
          <ac:spMkLst>
            <pc:docMk/>
            <pc:sldMk cId="3348838677" sldId="445"/>
            <ac:spMk id="5" creationId="{407D67F8-F5E9-BDB7-6A30-677BF2C74E58}"/>
          </ac:spMkLst>
        </pc:spChg>
        <pc:picChg chg="add mod">
          <ac:chgData name="Graham Carr" userId="37696bd2-d7a4-4ac6-b901-abe57a8a362f" providerId="ADAL" clId="{23BAC2E4-EFF1-42C6-9888-1027A6F642F5}" dt="2024-05-24T09:15:36.025" v="1716" actId="571"/>
          <ac:picMkLst>
            <pc:docMk/>
            <pc:sldMk cId="3348838677" sldId="445"/>
            <ac:picMk id="6" creationId="{D6822A6B-EF2F-E47D-4462-F3E6128C64AA}"/>
          </ac:picMkLst>
        </pc:picChg>
        <pc:picChg chg="add mod">
          <ac:chgData name="Graham Carr" userId="37696bd2-d7a4-4ac6-b901-abe57a8a362f" providerId="ADAL" clId="{23BAC2E4-EFF1-42C6-9888-1027A6F642F5}" dt="2024-05-24T09:17:33.837" v="1739" actId="1076"/>
          <ac:picMkLst>
            <pc:docMk/>
            <pc:sldMk cId="3348838677" sldId="445"/>
            <ac:picMk id="5122" creationId="{C4C0DFD4-0B02-8DDC-048C-768AB4FC0F17}"/>
          </ac:picMkLst>
        </pc:picChg>
        <pc:picChg chg="add mod">
          <ac:chgData name="Graham Carr" userId="37696bd2-d7a4-4ac6-b901-abe57a8a362f" providerId="ADAL" clId="{23BAC2E4-EFF1-42C6-9888-1027A6F642F5}" dt="2024-05-24T09:16:15.007" v="1730" actId="1076"/>
          <ac:picMkLst>
            <pc:docMk/>
            <pc:sldMk cId="3348838677" sldId="445"/>
            <ac:picMk id="5124" creationId="{A1D0EFE7-5711-3092-0543-7DE4A4E40487}"/>
          </ac:picMkLst>
        </pc:picChg>
        <pc:picChg chg="add mod">
          <ac:chgData name="Graham Carr" userId="37696bd2-d7a4-4ac6-b901-abe57a8a362f" providerId="ADAL" clId="{23BAC2E4-EFF1-42C6-9888-1027A6F642F5}" dt="2024-05-24T09:17:29.878" v="1738" actId="1076"/>
          <ac:picMkLst>
            <pc:docMk/>
            <pc:sldMk cId="3348838677" sldId="445"/>
            <ac:picMk id="5126" creationId="{B052FD16-F543-D644-40AA-02935B6F6695}"/>
          </ac:picMkLst>
        </pc:picChg>
      </pc:sldChg>
      <pc:sldChg chg="addSp delSp modSp add mod">
        <pc:chgData name="Graham Carr" userId="37696bd2-d7a4-4ac6-b901-abe57a8a362f" providerId="ADAL" clId="{23BAC2E4-EFF1-42C6-9888-1027A6F642F5}" dt="2024-05-24T10:35:43.331" v="3100" actId="1076"/>
        <pc:sldMkLst>
          <pc:docMk/>
          <pc:sldMk cId="1583824674" sldId="446"/>
        </pc:sldMkLst>
        <pc:spChg chg="mod">
          <ac:chgData name="Graham Carr" userId="37696bd2-d7a4-4ac6-b901-abe57a8a362f" providerId="ADAL" clId="{23BAC2E4-EFF1-42C6-9888-1027A6F642F5}" dt="2024-05-24T09:44:02.019" v="2074" actId="20577"/>
          <ac:spMkLst>
            <pc:docMk/>
            <pc:sldMk cId="1583824674" sldId="446"/>
            <ac:spMk id="2" creationId="{9D92B261-2DEB-42CF-14FD-E03A39E1AC3B}"/>
          </ac:spMkLst>
        </pc:spChg>
        <pc:spChg chg="del">
          <ac:chgData name="Graham Carr" userId="37696bd2-d7a4-4ac6-b901-abe57a8a362f" providerId="ADAL" clId="{23BAC2E4-EFF1-42C6-9888-1027A6F642F5}" dt="2024-05-24T09:44:07.847" v="2076" actId="478"/>
          <ac:spMkLst>
            <pc:docMk/>
            <pc:sldMk cId="1583824674" sldId="446"/>
            <ac:spMk id="3" creationId="{08974A99-DF31-991E-CF21-6E24DC448BFD}"/>
          </ac:spMkLst>
        </pc:spChg>
        <pc:spChg chg="add del mod">
          <ac:chgData name="Graham Carr" userId="37696bd2-d7a4-4ac6-b901-abe57a8a362f" providerId="ADAL" clId="{23BAC2E4-EFF1-42C6-9888-1027A6F642F5}" dt="2024-05-24T09:44:09.528" v="2077" actId="478"/>
          <ac:spMkLst>
            <pc:docMk/>
            <pc:sldMk cId="1583824674" sldId="446"/>
            <ac:spMk id="6" creationId="{1948CC82-8DCE-FA56-3ED8-16F64051AAB1}"/>
          </ac:spMkLst>
        </pc:spChg>
        <pc:spChg chg="add mod">
          <ac:chgData name="Graham Carr" userId="37696bd2-d7a4-4ac6-b901-abe57a8a362f" providerId="ADAL" clId="{23BAC2E4-EFF1-42C6-9888-1027A6F642F5}" dt="2024-05-24T10:35:43.331" v="3100" actId="1076"/>
          <ac:spMkLst>
            <pc:docMk/>
            <pc:sldMk cId="1583824674" sldId="446"/>
            <ac:spMk id="7" creationId="{CC76887D-F455-2CA0-6DD2-0962A886B50A}"/>
          </ac:spMkLst>
        </pc:spChg>
        <pc:picChg chg="del">
          <ac:chgData name="Graham Carr" userId="37696bd2-d7a4-4ac6-b901-abe57a8a362f" providerId="ADAL" clId="{23BAC2E4-EFF1-42C6-9888-1027A6F642F5}" dt="2024-05-24T09:44:05.460" v="2075" actId="478"/>
          <ac:picMkLst>
            <pc:docMk/>
            <pc:sldMk cId="1583824674" sldId="446"/>
            <ac:picMk id="8194" creationId="{C385EE54-032F-1051-A828-8C3E760B918E}"/>
          </ac:picMkLst>
        </pc:picChg>
        <pc:picChg chg="add mod">
          <ac:chgData name="Graham Carr" userId="37696bd2-d7a4-4ac6-b901-abe57a8a362f" providerId="ADAL" clId="{23BAC2E4-EFF1-42C6-9888-1027A6F642F5}" dt="2024-05-24T09:44:13.983" v="2078" actId="1076"/>
          <ac:picMkLst>
            <pc:docMk/>
            <pc:sldMk cId="1583824674" sldId="446"/>
            <ac:picMk id="8198" creationId="{4A01427F-4BFF-E125-290A-65AF690CE1A1}"/>
          </ac:picMkLst>
        </pc:picChg>
      </pc:sldChg>
    </pc:docChg>
  </pc:docChgLst>
  <pc:docChgLst>
    <pc:chgData name="Jess Baker" userId="S::jess.baker@26-agency.com::2f45d407-736d-4505-a063-2f70f2fe8e5b" providerId="AD" clId="Web-{77026910-30E1-FD67-63DB-AA25473EA8BD}"/>
    <pc:docChg chg="modSld">
      <pc:chgData name="Jess Baker" userId="S::jess.baker@26-agency.com::2f45d407-736d-4505-a063-2f70f2fe8e5b" providerId="AD" clId="Web-{77026910-30E1-FD67-63DB-AA25473EA8BD}" dt="2024-03-28T10:56:14.841" v="29" actId="20577"/>
      <pc:docMkLst>
        <pc:docMk/>
      </pc:docMkLst>
      <pc:sldChg chg="modSp">
        <pc:chgData name="Jess Baker" userId="S::jess.baker@26-agency.com::2f45d407-736d-4505-a063-2f70f2fe8e5b" providerId="AD" clId="Web-{77026910-30E1-FD67-63DB-AA25473EA8BD}" dt="2024-03-28T10:56:14.841" v="29" actId="20577"/>
        <pc:sldMkLst>
          <pc:docMk/>
          <pc:sldMk cId="1979925083" sldId="417"/>
        </pc:sldMkLst>
        <pc:spChg chg="mod">
          <ac:chgData name="Jess Baker" userId="S::jess.baker@26-agency.com::2f45d407-736d-4505-a063-2f70f2fe8e5b" providerId="AD" clId="Web-{77026910-30E1-FD67-63DB-AA25473EA8BD}" dt="2024-03-28T10:56:14.841" v="29" actId="20577"/>
          <ac:spMkLst>
            <pc:docMk/>
            <pc:sldMk cId="1979925083" sldId="417"/>
            <ac:spMk id="3" creationId="{C7664876-6B67-9D6B-B321-D8B6F584DE80}"/>
          </ac:spMkLst>
        </pc:spChg>
      </pc:sldChg>
    </pc:docChg>
  </pc:docChgLst>
  <pc:docChgLst>
    <pc:chgData name="Jess Baker" userId="2f45d407-736d-4505-a063-2f70f2fe8e5b" providerId="ADAL" clId="{94540680-C232-46E9-B669-560AE0C2D9E9}"/>
    <pc:docChg chg="undo custSel modMainMaster">
      <pc:chgData name="Jess Baker" userId="2f45d407-736d-4505-a063-2f70f2fe8e5b" providerId="ADAL" clId="{94540680-C232-46E9-B669-560AE0C2D9E9}" dt="2024-03-28T11:01:09.820" v="35" actId="14826"/>
      <pc:docMkLst>
        <pc:docMk/>
      </pc:docMkLst>
      <pc:sldMasterChg chg="modSldLayout">
        <pc:chgData name="Jess Baker" userId="2f45d407-736d-4505-a063-2f70f2fe8e5b" providerId="ADAL" clId="{94540680-C232-46E9-B669-560AE0C2D9E9}" dt="2024-03-28T10:55:40.420" v="11" actId="14826"/>
        <pc:sldMasterMkLst>
          <pc:docMk/>
          <pc:sldMasterMk cId="2422129741" sldId="2147483648"/>
        </pc:sldMasterMkLst>
        <pc:sldLayoutChg chg="modSp">
          <pc:chgData name="Jess Baker" userId="2f45d407-736d-4505-a063-2f70f2fe8e5b" providerId="ADAL" clId="{94540680-C232-46E9-B669-560AE0C2D9E9}" dt="2024-03-28T10:44:33.715" v="1" actId="14826"/>
          <pc:sldLayoutMkLst>
            <pc:docMk/>
            <pc:sldMasterMk cId="2422129741" sldId="2147483648"/>
            <pc:sldLayoutMk cId="768012888" sldId="2147483650"/>
          </pc:sldLayoutMkLst>
          <pc:picChg chg="mod">
            <ac:chgData name="Jess Baker" userId="2f45d407-736d-4505-a063-2f70f2fe8e5b" providerId="ADAL" clId="{94540680-C232-46E9-B669-560AE0C2D9E9}" dt="2024-03-28T10:44:33.715" v="1" actId="14826"/>
            <ac:picMkLst>
              <pc:docMk/>
              <pc:sldMasterMk cId="2422129741" sldId="2147483648"/>
              <pc:sldLayoutMk cId="768012888" sldId="2147483650"/>
              <ac:picMk id="8" creationId="{8548384D-D1B0-D7C4-D300-10D0CF8A1C1A}"/>
            </ac:picMkLst>
          </pc:picChg>
        </pc:sldLayoutChg>
        <pc:sldLayoutChg chg="modSp mod">
          <pc:chgData name="Jess Baker" userId="2f45d407-736d-4505-a063-2f70f2fe8e5b" providerId="ADAL" clId="{94540680-C232-46E9-B669-560AE0C2D9E9}" dt="2024-03-28T10:45:38.838" v="4" actId="14826"/>
          <pc:sldLayoutMkLst>
            <pc:docMk/>
            <pc:sldMasterMk cId="2422129741" sldId="2147483648"/>
            <pc:sldLayoutMk cId="4012917478" sldId="2147483651"/>
          </pc:sldLayoutMkLst>
          <pc:picChg chg="mod">
            <ac:chgData name="Jess Baker" userId="2f45d407-736d-4505-a063-2f70f2fe8e5b" providerId="ADAL" clId="{94540680-C232-46E9-B669-560AE0C2D9E9}" dt="2024-03-28T10:45:38.838" v="4" actId="14826"/>
            <ac:picMkLst>
              <pc:docMk/>
              <pc:sldMasterMk cId="2422129741" sldId="2147483648"/>
              <pc:sldLayoutMk cId="4012917478" sldId="2147483651"/>
              <ac:picMk id="9" creationId="{4ABAB208-F37A-BF11-4F28-2FCDA7A279EC}"/>
            </ac:picMkLst>
          </pc:picChg>
        </pc:sldLayoutChg>
        <pc:sldLayoutChg chg="modSp">
          <pc:chgData name="Jess Baker" userId="2f45d407-736d-4505-a063-2f70f2fe8e5b" providerId="ADAL" clId="{94540680-C232-46E9-B669-560AE0C2D9E9}" dt="2024-03-28T10:54:56.612" v="5" actId="14826"/>
          <pc:sldLayoutMkLst>
            <pc:docMk/>
            <pc:sldMasterMk cId="2422129741" sldId="2147483648"/>
            <pc:sldLayoutMk cId="2632583697" sldId="2147483652"/>
          </pc:sldLayoutMkLst>
          <pc:picChg chg="mod">
            <ac:chgData name="Jess Baker" userId="2f45d407-736d-4505-a063-2f70f2fe8e5b" providerId="ADAL" clId="{94540680-C232-46E9-B669-560AE0C2D9E9}" dt="2024-03-28T10:54:56.612" v="5" actId="14826"/>
            <ac:picMkLst>
              <pc:docMk/>
              <pc:sldMasterMk cId="2422129741" sldId="2147483648"/>
              <pc:sldLayoutMk cId="2632583697" sldId="2147483652"/>
              <ac:picMk id="3" creationId="{533CCAF8-AB26-30A3-7BC6-40E65F6871EB}"/>
            </ac:picMkLst>
          </pc:picChg>
        </pc:sldLayoutChg>
        <pc:sldLayoutChg chg="modSp">
          <pc:chgData name="Jess Baker" userId="2f45d407-736d-4505-a063-2f70f2fe8e5b" providerId="ADAL" clId="{94540680-C232-46E9-B669-560AE0C2D9E9}" dt="2024-03-28T10:55:17.549" v="8" actId="14826"/>
          <pc:sldLayoutMkLst>
            <pc:docMk/>
            <pc:sldMasterMk cId="2422129741" sldId="2147483648"/>
            <pc:sldLayoutMk cId="198208329" sldId="2147483653"/>
          </pc:sldLayoutMkLst>
          <pc:picChg chg="mod">
            <ac:chgData name="Jess Baker" userId="2f45d407-736d-4505-a063-2f70f2fe8e5b" providerId="ADAL" clId="{94540680-C232-46E9-B669-560AE0C2D9E9}" dt="2024-03-28T10:55:08.992" v="7" actId="14826"/>
            <ac:picMkLst>
              <pc:docMk/>
              <pc:sldMasterMk cId="2422129741" sldId="2147483648"/>
              <pc:sldLayoutMk cId="198208329" sldId="2147483653"/>
              <ac:picMk id="8" creationId="{D2230E17-559A-AAC7-1549-21226D510F97}"/>
            </ac:picMkLst>
          </pc:picChg>
          <pc:picChg chg="mod">
            <ac:chgData name="Jess Baker" userId="2f45d407-736d-4505-a063-2f70f2fe8e5b" providerId="ADAL" clId="{94540680-C232-46E9-B669-560AE0C2D9E9}" dt="2024-03-28T10:55:17.549" v="8" actId="14826"/>
            <ac:picMkLst>
              <pc:docMk/>
              <pc:sldMasterMk cId="2422129741" sldId="2147483648"/>
              <pc:sldLayoutMk cId="198208329" sldId="2147483653"/>
              <ac:picMk id="9" creationId="{4ABAB208-F37A-BF11-4F28-2FCDA7A279EC}"/>
            </ac:picMkLst>
          </pc:picChg>
        </pc:sldLayoutChg>
        <pc:sldLayoutChg chg="modSp mod">
          <pc:chgData name="Jess Baker" userId="2f45d407-736d-4505-a063-2f70f2fe8e5b" providerId="ADAL" clId="{94540680-C232-46E9-B669-560AE0C2D9E9}" dt="2024-03-28T10:55:40.420" v="11" actId="14826"/>
          <pc:sldLayoutMkLst>
            <pc:docMk/>
            <pc:sldMasterMk cId="2422129741" sldId="2147483648"/>
            <pc:sldLayoutMk cId="1916256911" sldId="2147483654"/>
          </pc:sldLayoutMkLst>
          <pc:picChg chg="mod">
            <ac:chgData name="Jess Baker" userId="2f45d407-736d-4505-a063-2f70f2fe8e5b" providerId="ADAL" clId="{94540680-C232-46E9-B669-560AE0C2D9E9}" dt="2024-03-28T10:55:40.420" v="11" actId="14826"/>
            <ac:picMkLst>
              <pc:docMk/>
              <pc:sldMasterMk cId="2422129741" sldId="2147483648"/>
              <pc:sldLayoutMk cId="1916256911" sldId="2147483654"/>
              <ac:picMk id="3" creationId="{533CCAF8-AB26-30A3-7BC6-40E65F6871EB}"/>
            </ac:picMkLst>
          </pc:picChg>
        </pc:sldLayoutChg>
        <pc:sldLayoutChg chg="modSp">
          <pc:chgData name="Jess Baker" userId="2f45d407-736d-4505-a063-2f70f2fe8e5b" providerId="ADAL" clId="{94540680-C232-46E9-B669-560AE0C2D9E9}" dt="2024-03-28T10:44:14.453" v="0" actId="14826"/>
          <pc:sldLayoutMkLst>
            <pc:docMk/>
            <pc:sldMasterMk cId="2422129741" sldId="2147483648"/>
            <pc:sldLayoutMk cId="291474732" sldId="2147483655"/>
          </pc:sldLayoutMkLst>
          <pc:picChg chg="mod">
            <ac:chgData name="Jess Baker" userId="2f45d407-736d-4505-a063-2f70f2fe8e5b" providerId="ADAL" clId="{94540680-C232-46E9-B669-560AE0C2D9E9}" dt="2024-03-28T10:44:14.453" v="0" actId="14826"/>
            <ac:picMkLst>
              <pc:docMk/>
              <pc:sldMasterMk cId="2422129741" sldId="2147483648"/>
              <pc:sldLayoutMk cId="291474732" sldId="2147483655"/>
              <ac:picMk id="3" creationId="{58588DD6-6201-F648-6B60-4C165044BF14}"/>
            </ac:picMkLst>
          </pc:picChg>
        </pc:sldLayoutChg>
      </pc:sldMasterChg>
      <pc:sldMasterChg chg="modSldLayout">
        <pc:chgData name="Jess Baker" userId="2f45d407-736d-4505-a063-2f70f2fe8e5b" providerId="ADAL" clId="{94540680-C232-46E9-B669-560AE0C2D9E9}" dt="2024-03-28T11:01:09.820" v="35" actId="14826"/>
        <pc:sldMasterMkLst>
          <pc:docMk/>
          <pc:sldMasterMk cId="1156508868" sldId="2147483737"/>
        </pc:sldMasterMkLst>
        <pc:sldLayoutChg chg="modSp mod">
          <pc:chgData name="Jess Baker" userId="2f45d407-736d-4505-a063-2f70f2fe8e5b" providerId="ADAL" clId="{94540680-C232-46E9-B669-560AE0C2D9E9}" dt="2024-03-28T11:01:09.820" v="35" actId="14826"/>
          <pc:sldLayoutMkLst>
            <pc:docMk/>
            <pc:sldMasterMk cId="1156508868" sldId="2147483737"/>
            <pc:sldLayoutMk cId="2579466833" sldId="2147484340"/>
          </pc:sldLayoutMkLst>
          <pc:picChg chg="mod">
            <ac:chgData name="Jess Baker" userId="2f45d407-736d-4505-a063-2f70f2fe8e5b" providerId="ADAL" clId="{94540680-C232-46E9-B669-560AE0C2D9E9}" dt="2024-03-28T11:01:09.820" v="35" actId="14826"/>
            <ac:picMkLst>
              <pc:docMk/>
              <pc:sldMasterMk cId="1156508868" sldId="2147483737"/>
              <pc:sldLayoutMk cId="2579466833" sldId="2147484340"/>
              <ac:picMk id="9" creationId="{4ABAB208-F37A-BF11-4F28-2FCDA7A279EC}"/>
            </ac:picMkLst>
          </pc:picChg>
        </pc:sldLayoutChg>
      </pc:sldMasterChg>
      <pc:sldMasterChg chg="modSldLayout">
        <pc:chgData name="Jess Baker" userId="2f45d407-736d-4505-a063-2f70f2fe8e5b" providerId="ADAL" clId="{94540680-C232-46E9-B669-560AE0C2D9E9}" dt="2024-03-28T11:00:29.298" v="32" actId="14826"/>
        <pc:sldMasterMkLst>
          <pc:docMk/>
          <pc:sldMasterMk cId="1684637215" sldId="2147484213"/>
        </pc:sldMasterMkLst>
        <pc:sldLayoutChg chg="modSp mod">
          <pc:chgData name="Jess Baker" userId="2f45d407-736d-4505-a063-2f70f2fe8e5b" providerId="ADAL" clId="{94540680-C232-46E9-B669-560AE0C2D9E9}" dt="2024-03-28T11:00:29.298" v="32" actId="14826"/>
          <pc:sldLayoutMkLst>
            <pc:docMk/>
            <pc:sldMasterMk cId="1684637215" sldId="2147484213"/>
            <pc:sldLayoutMk cId="3737144419" sldId="2147484262"/>
          </pc:sldLayoutMkLst>
          <pc:spChg chg="mod">
            <ac:chgData name="Jess Baker" userId="2f45d407-736d-4505-a063-2f70f2fe8e5b" providerId="ADAL" clId="{94540680-C232-46E9-B669-560AE0C2D9E9}" dt="2024-03-28T11:00:07.214" v="29" actId="14100"/>
            <ac:spMkLst>
              <pc:docMk/>
              <pc:sldMasterMk cId="1684637215" sldId="2147484213"/>
              <pc:sldLayoutMk cId="3737144419" sldId="2147484262"/>
              <ac:spMk id="12" creationId="{71FA0A07-8596-2220-90DF-1019E9390AE1}"/>
            </ac:spMkLst>
          </pc:spChg>
          <pc:spChg chg="mod">
            <ac:chgData name="Jess Baker" userId="2f45d407-736d-4505-a063-2f70f2fe8e5b" providerId="ADAL" clId="{94540680-C232-46E9-B669-560AE0C2D9E9}" dt="2024-03-28T10:59:48.355" v="19" actId="20577"/>
            <ac:spMkLst>
              <pc:docMk/>
              <pc:sldMasterMk cId="1684637215" sldId="2147484213"/>
              <pc:sldLayoutMk cId="3737144419" sldId="2147484262"/>
              <ac:spMk id="13" creationId="{61C8A6D1-EF47-38BA-402F-14B05CDC70C3}"/>
            </ac:spMkLst>
          </pc:spChg>
          <pc:picChg chg="mod">
            <ac:chgData name="Jess Baker" userId="2f45d407-736d-4505-a063-2f70f2fe8e5b" providerId="ADAL" clId="{94540680-C232-46E9-B669-560AE0C2D9E9}" dt="2024-03-28T11:00:29.298" v="32" actId="14826"/>
            <ac:picMkLst>
              <pc:docMk/>
              <pc:sldMasterMk cId="1684637215" sldId="2147484213"/>
              <pc:sldLayoutMk cId="3737144419" sldId="2147484262"/>
              <ac:picMk id="7" creationId="{A9685F40-621E-48AB-4990-BC3E66C90171}"/>
            </ac:picMkLst>
          </pc:picChg>
        </pc:sldLayoutChg>
      </pc:sldMasterChg>
    </pc:docChg>
  </pc:docChgLst>
  <pc:docChgLst>
    <pc:chgData name="Graham Carr" userId="37696bd2-d7a4-4ac6-b901-abe57a8a362f" providerId="ADAL" clId="{F15AB4FE-74DD-411F-BB84-BE579F0AD03A}"/>
    <pc:docChg chg="undo custSel addSld delSld modSld sldOrd modSection">
      <pc:chgData name="Graham Carr" userId="37696bd2-d7a4-4ac6-b901-abe57a8a362f" providerId="ADAL" clId="{F15AB4FE-74DD-411F-BB84-BE579F0AD03A}" dt="2024-06-06T13:44:09.431" v="1952" actId="20577"/>
      <pc:docMkLst>
        <pc:docMk/>
      </pc:docMkLst>
      <pc:sldChg chg="modSp mod">
        <pc:chgData name="Graham Carr" userId="37696bd2-d7a4-4ac6-b901-abe57a8a362f" providerId="ADAL" clId="{F15AB4FE-74DD-411F-BB84-BE579F0AD03A}" dt="2024-06-03T13:40:03.700" v="81" actId="14100"/>
        <pc:sldMkLst>
          <pc:docMk/>
          <pc:sldMk cId="969496654" sldId="267"/>
        </pc:sldMkLst>
        <pc:spChg chg="mod">
          <ac:chgData name="Graham Carr" userId="37696bd2-d7a4-4ac6-b901-abe57a8a362f" providerId="ADAL" clId="{F15AB4FE-74DD-411F-BB84-BE579F0AD03A}" dt="2024-06-03T13:40:03.700" v="81" actId="14100"/>
          <ac:spMkLst>
            <pc:docMk/>
            <pc:sldMk cId="969496654" sldId="267"/>
            <ac:spMk id="2" creationId="{DAA081C2-FF73-5F4A-1A26-B0A416364C1E}"/>
          </ac:spMkLst>
        </pc:spChg>
      </pc:sldChg>
      <pc:sldChg chg="del">
        <pc:chgData name="Graham Carr" userId="37696bd2-d7a4-4ac6-b901-abe57a8a362f" providerId="ADAL" clId="{F15AB4FE-74DD-411F-BB84-BE579F0AD03A}" dt="2024-06-03T13:42:20.063" v="93" actId="47"/>
        <pc:sldMkLst>
          <pc:docMk/>
          <pc:sldMk cId="269625395" sldId="269"/>
        </pc:sldMkLst>
      </pc:sldChg>
      <pc:sldChg chg="del">
        <pc:chgData name="Graham Carr" userId="37696bd2-d7a4-4ac6-b901-abe57a8a362f" providerId="ADAL" clId="{F15AB4FE-74DD-411F-BB84-BE579F0AD03A}" dt="2024-06-03T13:42:19.141" v="92" actId="47"/>
        <pc:sldMkLst>
          <pc:docMk/>
          <pc:sldMk cId="2436774836" sldId="291"/>
        </pc:sldMkLst>
      </pc:sldChg>
      <pc:sldChg chg="addSp modSp mod">
        <pc:chgData name="Graham Carr" userId="37696bd2-d7a4-4ac6-b901-abe57a8a362f" providerId="ADAL" clId="{F15AB4FE-74DD-411F-BB84-BE579F0AD03A}" dt="2024-06-06T06:32:37.647" v="1936" actId="14100"/>
        <pc:sldMkLst>
          <pc:docMk/>
          <pc:sldMk cId="2555132681" sldId="293"/>
        </pc:sldMkLst>
        <pc:spChg chg="mod">
          <ac:chgData name="Graham Carr" userId="37696bd2-d7a4-4ac6-b901-abe57a8a362f" providerId="ADAL" clId="{F15AB4FE-74DD-411F-BB84-BE579F0AD03A}" dt="2024-06-03T14:20:54.956" v="715" actId="1076"/>
          <ac:spMkLst>
            <pc:docMk/>
            <pc:sldMk cId="2555132681" sldId="293"/>
            <ac:spMk id="4" creationId="{FBACF1AB-FCAD-4C66-F3DC-128A30177508}"/>
          </ac:spMkLst>
        </pc:spChg>
        <pc:spChg chg="mod">
          <ac:chgData name="Graham Carr" userId="37696bd2-d7a4-4ac6-b901-abe57a8a362f" providerId="ADAL" clId="{F15AB4FE-74DD-411F-BB84-BE579F0AD03A}" dt="2024-06-03T14:20:52.711" v="714" actId="1076"/>
          <ac:spMkLst>
            <pc:docMk/>
            <pc:sldMk cId="2555132681" sldId="293"/>
            <ac:spMk id="5" creationId="{4F9BA1DD-FD10-E759-6B33-ECFC1D244FAD}"/>
          </ac:spMkLst>
        </pc:spChg>
        <pc:spChg chg="mod">
          <ac:chgData name="Graham Carr" userId="37696bd2-d7a4-4ac6-b901-abe57a8a362f" providerId="ADAL" clId="{F15AB4FE-74DD-411F-BB84-BE579F0AD03A}" dt="2024-06-03T14:21:14.540" v="746" actId="20577"/>
          <ac:spMkLst>
            <pc:docMk/>
            <pc:sldMk cId="2555132681" sldId="293"/>
            <ac:spMk id="6" creationId="{4098D271-1CCB-B73E-8B45-CBABB402049D}"/>
          </ac:spMkLst>
        </pc:spChg>
        <pc:picChg chg="add mod">
          <ac:chgData name="Graham Carr" userId="37696bd2-d7a4-4ac6-b901-abe57a8a362f" providerId="ADAL" clId="{F15AB4FE-74DD-411F-BB84-BE579F0AD03A}" dt="2024-06-06T06:32:37.647" v="1936" actId="14100"/>
          <ac:picMkLst>
            <pc:docMk/>
            <pc:sldMk cId="2555132681" sldId="293"/>
            <ac:picMk id="8" creationId="{E675C457-8F9B-0E19-B89F-713156839C9E}"/>
          </ac:picMkLst>
        </pc:picChg>
      </pc:sldChg>
      <pc:sldChg chg="del">
        <pc:chgData name="Graham Carr" userId="37696bd2-d7a4-4ac6-b901-abe57a8a362f" providerId="ADAL" clId="{F15AB4FE-74DD-411F-BB84-BE579F0AD03A}" dt="2024-06-03T13:42:21.173" v="94" actId="47"/>
        <pc:sldMkLst>
          <pc:docMk/>
          <pc:sldMk cId="2811914804" sldId="296"/>
        </pc:sldMkLst>
      </pc:sldChg>
      <pc:sldChg chg="modSp mod modNotesTx">
        <pc:chgData name="Graham Carr" userId="37696bd2-d7a4-4ac6-b901-abe57a8a362f" providerId="ADAL" clId="{F15AB4FE-74DD-411F-BB84-BE579F0AD03A}" dt="2024-06-06T13:44:09.431" v="1952" actId="20577"/>
        <pc:sldMkLst>
          <pc:docMk/>
          <pc:sldMk cId="1979925083" sldId="417"/>
        </pc:sldMkLst>
        <pc:spChg chg="mod">
          <ac:chgData name="Graham Carr" userId="37696bd2-d7a4-4ac6-b901-abe57a8a362f" providerId="ADAL" clId="{F15AB4FE-74DD-411F-BB84-BE579F0AD03A}" dt="2024-06-03T13:38:35.752" v="42" actId="20577"/>
          <ac:spMkLst>
            <pc:docMk/>
            <pc:sldMk cId="1979925083" sldId="417"/>
            <ac:spMk id="2" creationId="{D8C6AA85-562A-758A-D678-944F1F32980D}"/>
          </ac:spMkLst>
        </pc:spChg>
        <pc:spChg chg="mod">
          <ac:chgData name="Graham Carr" userId="37696bd2-d7a4-4ac6-b901-abe57a8a362f" providerId="ADAL" clId="{F15AB4FE-74DD-411F-BB84-BE579F0AD03A}" dt="2024-06-03T14:32:32.572" v="1088" actId="6549"/>
          <ac:spMkLst>
            <pc:docMk/>
            <pc:sldMk cId="1979925083" sldId="417"/>
            <ac:spMk id="3" creationId="{C7664876-6B67-9D6B-B321-D8B6F584DE80}"/>
          </ac:spMkLst>
        </pc:spChg>
      </pc:sldChg>
      <pc:sldChg chg="addSp delSp modSp mod">
        <pc:chgData name="Graham Carr" userId="37696bd2-d7a4-4ac6-b901-abe57a8a362f" providerId="ADAL" clId="{F15AB4FE-74DD-411F-BB84-BE579F0AD03A}" dt="2024-06-03T14:32:13.264" v="1082" actId="478"/>
        <pc:sldMkLst>
          <pc:docMk/>
          <pc:sldMk cId="3770849404" sldId="430"/>
        </pc:sldMkLst>
        <pc:spChg chg="mod">
          <ac:chgData name="Graham Carr" userId="37696bd2-d7a4-4ac6-b901-abe57a8a362f" providerId="ADAL" clId="{F15AB4FE-74DD-411F-BB84-BE579F0AD03A}" dt="2024-06-03T14:03:39.999" v="118" actId="20577"/>
          <ac:spMkLst>
            <pc:docMk/>
            <pc:sldMk cId="3770849404" sldId="430"/>
            <ac:spMk id="5" creationId="{BB6B6C48-28CB-AB7C-E06B-9CB87B27C65E}"/>
          </ac:spMkLst>
        </pc:spChg>
        <pc:spChg chg="mod">
          <ac:chgData name="Graham Carr" userId="37696bd2-d7a4-4ac6-b901-abe57a8a362f" providerId="ADAL" clId="{F15AB4FE-74DD-411F-BB84-BE579F0AD03A}" dt="2024-06-03T14:03:59.572" v="145" actId="20577"/>
          <ac:spMkLst>
            <pc:docMk/>
            <pc:sldMk cId="3770849404" sldId="430"/>
            <ac:spMk id="7" creationId="{917F96D5-20EC-9255-8C36-763F9898657E}"/>
          </ac:spMkLst>
        </pc:spChg>
        <pc:spChg chg="mod">
          <ac:chgData name="Graham Carr" userId="37696bd2-d7a4-4ac6-b901-abe57a8a362f" providerId="ADAL" clId="{F15AB4FE-74DD-411F-BB84-BE579F0AD03A}" dt="2024-06-03T14:31:55.453" v="1066" actId="20577"/>
          <ac:spMkLst>
            <pc:docMk/>
            <pc:sldMk cId="3770849404" sldId="430"/>
            <ac:spMk id="9" creationId="{68B7A6D3-C2D0-99B3-38FA-11D0A3E21946}"/>
          </ac:spMkLst>
        </pc:spChg>
        <pc:spChg chg="mod">
          <ac:chgData name="Graham Carr" userId="37696bd2-d7a4-4ac6-b901-abe57a8a362f" providerId="ADAL" clId="{F15AB4FE-74DD-411F-BB84-BE579F0AD03A}" dt="2024-06-03T14:10:29.410" v="213" actId="20577"/>
          <ac:spMkLst>
            <pc:docMk/>
            <pc:sldMk cId="3770849404" sldId="430"/>
            <ac:spMk id="11" creationId="{5ACA981B-85AE-F6C0-37FF-20AE72F0E440}"/>
          </ac:spMkLst>
        </pc:spChg>
        <pc:spChg chg="del mod">
          <ac:chgData name="Graham Carr" userId="37696bd2-d7a4-4ac6-b901-abe57a8a362f" providerId="ADAL" clId="{F15AB4FE-74DD-411F-BB84-BE579F0AD03A}" dt="2024-06-03T14:31:58.704" v="1067" actId="478"/>
          <ac:spMkLst>
            <pc:docMk/>
            <pc:sldMk cId="3770849404" sldId="430"/>
            <ac:spMk id="13" creationId="{D10962B9-FD3D-90E7-7AAF-91D0A495809A}"/>
          </ac:spMkLst>
        </pc:spChg>
        <pc:spChg chg="del mod">
          <ac:chgData name="Graham Carr" userId="37696bd2-d7a4-4ac6-b901-abe57a8a362f" providerId="ADAL" clId="{F15AB4FE-74DD-411F-BB84-BE579F0AD03A}" dt="2024-06-03T14:32:10.724" v="1081" actId="478"/>
          <ac:spMkLst>
            <pc:docMk/>
            <pc:sldMk cId="3770849404" sldId="430"/>
            <ac:spMk id="14" creationId="{B07C84A3-EA4E-1370-B45E-13CE8E58F463}"/>
          </ac:spMkLst>
        </pc:spChg>
        <pc:spChg chg="del">
          <ac:chgData name="Graham Carr" userId="37696bd2-d7a4-4ac6-b901-abe57a8a362f" providerId="ADAL" clId="{F15AB4FE-74DD-411F-BB84-BE579F0AD03A}" dt="2024-06-03T14:32:06.427" v="1078" actId="478"/>
          <ac:spMkLst>
            <pc:docMk/>
            <pc:sldMk cId="3770849404" sldId="430"/>
            <ac:spMk id="15" creationId="{25DE7AAF-5ABB-6D39-4DB6-2B335784334C}"/>
          </ac:spMkLst>
        </pc:spChg>
        <pc:spChg chg="add mod">
          <ac:chgData name="Graham Carr" userId="37696bd2-d7a4-4ac6-b901-abe57a8a362f" providerId="ADAL" clId="{F15AB4FE-74DD-411F-BB84-BE579F0AD03A}" dt="2024-06-03T14:32:02.845" v="1077" actId="20577"/>
          <ac:spMkLst>
            <pc:docMk/>
            <pc:sldMk cId="3770849404" sldId="430"/>
            <ac:spMk id="16" creationId="{A11F0C62-0948-5898-64CC-B8CCE6633C7B}"/>
          </ac:spMkLst>
        </pc:spChg>
        <pc:spChg chg="add del mod">
          <ac:chgData name="Graham Carr" userId="37696bd2-d7a4-4ac6-b901-abe57a8a362f" providerId="ADAL" clId="{F15AB4FE-74DD-411F-BB84-BE579F0AD03A}" dt="2024-06-03T14:32:08.283" v="1079" actId="478"/>
          <ac:spMkLst>
            <pc:docMk/>
            <pc:sldMk cId="3770849404" sldId="430"/>
            <ac:spMk id="18" creationId="{0D177F89-295E-EF3E-AF37-562F56B86050}"/>
          </ac:spMkLst>
        </pc:spChg>
        <pc:spChg chg="add del mod">
          <ac:chgData name="Graham Carr" userId="37696bd2-d7a4-4ac6-b901-abe57a8a362f" providerId="ADAL" clId="{F15AB4FE-74DD-411F-BB84-BE579F0AD03A}" dt="2024-06-03T14:32:13.264" v="1082" actId="478"/>
          <ac:spMkLst>
            <pc:docMk/>
            <pc:sldMk cId="3770849404" sldId="430"/>
            <ac:spMk id="20" creationId="{D6B16507-CBBA-C9D2-F61D-4A009798C7B4}"/>
          </ac:spMkLst>
        </pc:spChg>
      </pc:sldChg>
      <pc:sldChg chg="del">
        <pc:chgData name="Graham Carr" userId="37696bd2-d7a4-4ac6-b901-abe57a8a362f" providerId="ADAL" clId="{F15AB4FE-74DD-411F-BB84-BE579F0AD03A}" dt="2024-06-03T13:42:13.325" v="87" actId="47"/>
        <pc:sldMkLst>
          <pc:docMk/>
          <pc:sldMk cId="1231485253" sldId="432"/>
        </pc:sldMkLst>
      </pc:sldChg>
      <pc:sldChg chg="del">
        <pc:chgData name="Graham Carr" userId="37696bd2-d7a4-4ac6-b901-abe57a8a362f" providerId="ADAL" clId="{F15AB4FE-74DD-411F-BB84-BE579F0AD03A}" dt="2024-06-03T13:42:16.767" v="90" actId="47"/>
        <pc:sldMkLst>
          <pc:docMk/>
          <pc:sldMk cId="4140076027" sldId="435"/>
        </pc:sldMkLst>
      </pc:sldChg>
      <pc:sldChg chg="del">
        <pc:chgData name="Graham Carr" userId="37696bd2-d7a4-4ac6-b901-abe57a8a362f" providerId="ADAL" clId="{F15AB4FE-74DD-411F-BB84-BE579F0AD03A}" dt="2024-06-03T13:42:10.061" v="84" actId="47"/>
        <pc:sldMkLst>
          <pc:docMk/>
          <pc:sldMk cId="1756606492" sldId="436"/>
        </pc:sldMkLst>
      </pc:sldChg>
      <pc:sldChg chg="del">
        <pc:chgData name="Graham Carr" userId="37696bd2-d7a4-4ac6-b901-abe57a8a362f" providerId="ADAL" clId="{F15AB4FE-74DD-411F-BB84-BE579F0AD03A}" dt="2024-06-03T13:42:15.893" v="89" actId="47"/>
        <pc:sldMkLst>
          <pc:docMk/>
          <pc:sldMk cId="298874306" sldId="437"/>
        </pc:sldMkLst>
      </pc:sldChg>
      <pc:sldChg chg="del">
        <pc:chgData name="Graham Carr" userId="37696bd2-d7a4-4ac6-b901-abe57a8a362f" providerId="ADAL" clId="{F15AB4FE-74DD-411F-BB84-BE579F0AD03A}" dt="2024-06-03T13:42:18.321" v="91" actId="47"/>
        <pc:sldMkLst>
          <pc:docMk/>
          <pc:sldMk cId="3935537520" sldId="438"/>
        </pc:sldMkLst>
      </pc:sldChg>
      <pc:sldChg chg="del">
        <pc:chgData name="Graham Carr" userId="37696bd2-d7a4-4ac6-b901-abe57a8a362f" providerId="ADAL" clId="{F15AB4FE-74DD-411F-BB84-BE579F0AD03A}" dt="2024-06-03T13:42:12.476" v="86" actId="47"/>
        <pc:sldMkLst>
          <pc:docMk/>
          <pc:sldMk cId="4239925908" sldId="439"/>
        </pc:sldMkLst>
      </pc:sldChg>
      <pc:sldChg chg="del">
        <pc:chgData name="Graham Carr" userId="37696bd2-d7a4-4ac6-b901-abe57a8a362f" providerId="ADAL" clId="{F15AB4FE-74DD-411F-BB84-BE579F0AD03A}" dt="2024-06-03T13:42:11.487" v="85" actId="47"/>
        <pc:sldMkLst>
          <pc:docMk/>
          <pc:sldMk cId="3826334867" sldId="440"/>
        </pc:sldMkLst>
      </pc:sldChg>
      <pc:sldChg chg="del">
        <pc:chgData name="Graham Carr" userId="37696bd2-d7a4-4ac6-b901-abe57a8a362f" providerId="ADAL" clId="{F15AB4FE-74DD-411F-BB84-BE579F0AD03A}" dt="2024-06-03T13:42:08.637" v="83" actId="47"/>
        <pc:sldMkLst>
          <pc:docMk/>
          <pc:sldMk cId="704474716" sldId="441"/>
        </pc:sldMkLst>
      </pc:sldChg>
      <pc:sldChg chg="del">
        <pc:chgData name="Graham Carr" userId="37696bd2-d7a4-4ac6-b901-abe57a8a362f" providerId="ADAL" clId="{F15AB4FE-74DD-411F-BB84-BE579F0AD03A}" dt="2024-06-03T13:42:14.927" v="88" actId="47"/>
        <pc:sldMkLst>
          <pc:docMk/>
          <pc:sldMk cId="3527146946" sldId="442"/>
        </pc:sldMkLst>
      </pc:sldChg>
      <pc:sldChg chg="modSp del mod">
        <pc:chgData name="Graham Carr" userId="37696bd2-d7a4-4ac6-b901-abe57a8a362f" providerId="ADAL" clId="{F15AB4FE-74DD-411F-BB84-BE579F0AD03A}" dt="2024-06-03T14:22:33.793" v="773" actId="2696"/>
        <pc:sldMkLst>
          <pc:docMk/>
          <pc:sldMk cId="2016577877" sldId="443"/>
        </pc:sldMkLst>
        <pc:spChg chg="mod">
          <ac:chgData name="Graham Carr" userId="37696bd2-d7a4-4ac6-b901-abe57a8a362f" providerId="ADAL" clId="{F15AB4FE-74DD-411F-BB84-BE579F0AD03A}" dt="2024-06-03T14:02:38.008" v="103" actId="6549"/>
          <ac:spMkLst>
            <pc:docMk/>
            <pc:sldMk cId="2016577877" sldId="443"/>
            <ac:spMk id="3" creationId="{08974A99-DF31-991E-CF21-6E24DC448BFD}"/>
          </ac:spMkLst>
        </pc:spChg>
      </pc:sldChg>
      <pc:sldChg chg="del">
        <pc:chgData name="Graham Carr" userId="37696bd2-d7a4-4ac6-b901-abe57a8a362f" providerId="ADAL" clId="{F15AB4FE-74DD-411F-BB84-BE579F0AD03A}" dt="2024-06-03T13:42:22.519" v="95" actId="47"/>
        <pc:sldMkLst>
          <pc:docMk/>
          <pc:sldMk cId="1019608620" sldId="444"/>
        </pc:sldMkLst>
      </pc:sldChg>
      <pc:sldChg chg="ord modNotesTx">
        <pc:chgData name="Graham Carr" userId="37696bd2-d7a4-4ac6-b901-abe57a8a362f" providerId="ADAL" clId="{F15AB4FE-74DD-411F-BB84-BE579F0AD03A}" dt="2024-06-03T14:26:58.424" v="1053"/>
        <pc:sldMkLst>
          <pc:docMk/>
          <pc:sldMk cId="3348838677" sldId="445"/>
        </pc:sldMkLst>
      </pc:sldChg>
      <pc:sldChg chg="del">
        <pc:chgData name="Graham Carr" userId="37696bd2-d7a4-4ac6-b901-abe57a8a362f" providerId="ADAL" clId="{F15AB4FE-74DD-411F-BB84-BE579F0AD03A}" dt="2024-06-03T13:42:06.791" v="82" actId="47"/>
        <pc:sldMkLst>
          <pc:docMk/>
          <pc:sldMk cId="1583824674" sldId="446"/>
        </pc:sldMkLst>
      </pc:sldChg>
      <pc:sldChg chg="addSp delSp add ord modNotesTx">
        <pc:chgData name="Graham Carr" userId="37696bd2-d7a4-4ac6-b901-abe57a8a362f" providerId="ADAL" clId="{F15AB4FE-74DD-411F-BB84-BE579F0AD03A}" dt="2024-06-03T14:13:37.478" v="290"/>
        <pc:sldMkLst>
          <pc:docMk/>
          <pc:sldMk cId="2525147089" sldId="446"/>
        </pc:sldMkLst>
        <pc:spChg chg="add">
          <ac:chgData name="Graham Carr" userId="37696bd2-d7a4-4ac6-b901-abe57a8a362f" providerId="ADAL" clId="{F15AB4FE-74DD-411F-BB84-BE579F0AD03A}" dt="2024-06-03T14:07:21.418" v="167"/>
          <ac:spMkLst>
            <pc:docMk/>
            <pc:sldMk cId="2525147089" sldId="446"/>
            <ac:spMk id="5" creationId="{20DEF436-3B67-EC78-2847-1AD36698B71D}"/>
          </ac:spMkLst>
        </pc:spChg>
        <pc:picChg chg="add">
          <ac:chgData name="Graham Carr" userId="37696bd2-d7a4-4ac6-b901-abe57a8a362f" providerId="ADAL" clId="{F15AB4FE-74DD-411F-BB84-BE579F0AD03A}" dt="2024-06-03T13:43:24.221" v="100"/>
          <ac:picMkLst>
            <pc:docMk/>
            <pc:sldMk cId="2525147089" sldId="446"/>
            <ac:picMk id="1026" creationId="{5AF51A20-D7F8-1F37-0D5B-7E1CCA81E85C}"/>
          </ac:picMkLst>
        </pc:picChg>
        <pc:picChg chg="del">
          <ac:chgData name="Graham Carr" userId="37696bd2-d7a4-4ac6-b901-abe57a8a362f" providerId="ADAL" clId="{F15AB4FE-74DD-411F-BB84-BE579F0AD03A}" dt="2024-06-03T13:43:23.148" v="99" actId="478"/>
          <ac:picMkLst>
            <pc:docMk/>
            <pc:sldMk cId="2525147089" sldId="446"/>
            <ac:picMk id="5122" creationId="{C4C0DFD4-0B02-8DDC-048C-768AB4FC0F17}"/>
          </ac:picMkLst>
        </pc:picChg>
        <pc:picChg chg="del">
          <ac:chgData name="Graham Carr" userId="37696bd2-d7a4-4ac6-b901-abe57a8a362f" providerId="ADAL" clId="{F15AB4FE-74DD-411F-BB84-BE579F0AD03A}" dt="2024-06-03T13:43:22.631" v="98" actId="478"/>
          <ac:picMkLst>
            <pc:docMk/>
            <pc:sldMk cId="2525147089" sldId="446"/>
            <ac:picMk id="5124" creationId="{A1D0EFE7-5711-3092-0543-7DE4A4E40487}"/>
          </ac:picMkLst>
        </pc:picChg>
        <pc:picChg chg="del">
          <ac:chgData name="Graham Carr" userId="37696bd2-d7a4-4ac6-b901-abe57a8a362f" providerId="ADAL" clId="{F15AB4FE-74DD-411F-BB84-BE579F0AD03A}" dt="2024-06-03T13:43:22.185" v="97" actId="478"/>
          <ac:picMkLst>
            <pc:docMk/>
            <pc:sldMk cId="2525147089" sldId="446"/>
            <ac:picMk id="5126" creationId="{B052FD16-F543-D644-40AA-02935B6F6695}"/>
          </ac:picMkLst>
        </pc:picChg>
      </pc:sldChg>
      <pc:sldChg chg="addSp delSp modSp add mod ord">
        <pc:chgData name="Graham Carr" userId="37696bd2-d7a4-4ac6-b901-abe57a8a362f" providerId="ADAL" clId="{F15AB4FE-74DD-411F-BB84-BE579F0AD03A}" dt="2024-06-03T14:25:31.487" v="1008"/>
        <pc:sldMkLst>
          <pc:docMk/>
          <pc:sldMk cId="2939751705" sldId="447"/>
        </pc:sldMkLst>
        <pc:spChg chg="add mod">
          <ac:chgData name="Graham Carr" userId="37696bd2-d7a4-4ac6-b901-abe57a8a362f" providerId="ADAL" clId="{F15AB4FE-74DD-411F-BB84-BE579F0AD03A}" dt="2024-06-03T14:07:29.342" v="171"/>
          <ac:spMkLst>
            <pc:docMk/>
            <pc:sldMk cId="2939751705" sldId="447"/>
            <ac:spMk id="6" creationId="{006BB1CF-21CB-A25E-DA93-166D4BE4E513}"/>
          </ac:spMkLst>
        </pc:spChg>
        <pc:spChg chg="add mod">
          <ac:chgData name="Graham Carr" userId="37696bd2-d7a4-4ac6-b901-abe57a8a362f" providerId="ADAL" clId="{F15AB4FE-74DD-411F-BB84-BE579F0AD03A}" dt="2024-06-03T14:07:32.663" v="173"/>
          <ac:spMkLst>
            <pc:docMk/>
            <pc:sldMk cId="2939751705" sldId="447"/>
            <ac:spMk id="7" creationId="{00C60EAD-7474-5BFE-3D15-CFC913A8C55A}"/>
          </ac:spMkLst>
        </pc:spChg>
        <pc:picChg chg="add mod">
          <ac:chgData name="Graham Carr" userId="37696bd2-d7a4-4ac6-b901-abe57a8a362f" providerId="ADAL" clId="{F15AB4FE-74DD-411F-BB84-BE579F0AD03A}" dt="2024-06-03T14:07:57.434" v="176" actId="962"/>
          <ac:picMkLst>
            <pc:docMk/>
            <pc:sldMk cId="2939751705" sldId="447"/>
            <ac:picMk id="9" creationId="{0DF85472-4BA6-1736-C534-6CD9D3A9CC4B}"/>
          </ac:picMkLst>
        </pc:picChg>
        <pc:picChg chg="del">
          <ac:chgData name="Graham Carr" userId="37696bd2-d7a4-4ac6-b901-abe57a8a362f" providerId="ADAL" clId="{F15AB4FE-74DD-411F-BB84-BE579F0AD03A}" dt="2024-06-03T14:07:27.374" v="169" actId="478"/>
          <ac:picMkLst>
            <pc:docMk/>
            <pc:sldMk cId="2939751705" sldId="447"/>
            <ac:picMk id="1026" creationId="{5AF51A20-D7F8-1F37-0D5B-7E1CCA81E85C}"/>
          </ac:picMkLst>
        </pc:picChg>
      </pc:sldChg>
      <pc:sldChg chg="modSp add mod">
        <pc:chgData name="Graham Carr" userId="37696bd2-d7a4-4ac6-b901-abe57a8a362f" providerId="ADAL" clId="{F15AB4FE-74DD-411F-BB84-BE579F0AD03A}" dt="2024-06-03T14:12:10.716" v="255" actId="20577"/>
        <pc:sldMkLst>
          <pc:docMk/>
          <pc:sldMk cId="957080617" sldId="448"/>
        </pc:sldMkLst>
        <pc:spChg chg="mod">
          <ac:chgData name="Graham Carr" userId="37696bd2-d7a4-4ac6-b901-abe57a8a362f" providerId="ADAL" clId="{F15AB4FE-74DD-411F-BB84-BE579F0AD03A}" dt="2024-06-03T14:12:10.716" v="255" actId="20577"/>
          <ac:spMkLst>
            <pc:docMk/>
            <pc:sldMk cId="957080617" sldId="448"/>
            <ac:spMk id="2" creationId="{DAA081C2-FF73-5F4A-1A26-B0A416364C1E}"/>
          </ac:spMkLst>
        </pc:spChg>
      </pc:sldChg>
      <pc:sldChg chg="modSp add mod">
        <pc:chgData name="Graham Carr" userId="37696bd2-d7a4-4ac6-b901-abe57a8a362f" providerId="ADAL" clId="{F15AB4FE-74DD-411F-BB84-BE579F0AD03A}" dt="2024-06-03T14:22:16.964" v="759" actId="20577"/>
        <pc:sldMkLst>
          <pc:docMk/>
          <pc:sldMk cId="3703805353" sldId="449"/>
        </pc:sldMkLst>
        <pc:spChg chg="mod">
          <ac:chgData name="Graham Carr" userId="37696bd2-d7a4-4ac6-b901-abe57a8a362f" providerId="ADAL" clId="{F15AB4FE-74DD-411F-BB84-BE579F0AD03A}" dt="2024-06-03T14:22:16.964" v="759" actId="20577"/>
          <ac:spMkLst>
            <pc:docMk/>
            <pc:sldMk cId="3703805353" sldId="449"/>
            <ac:spMk id="2" creationId="{DAA081C2-FF73-5F4A-1A26-B0A416364C1E}"/>
          </ac:spMkLst>
        </pc:spChg>
      </pc:sldChg>
      <pc:sldChg chg="addSp modSp add mod">
        <pc:chgData name="Graham Carr" userId="37696bd2-d7a4-4ac6-b901-abe57a8a362f" providerId="ADAL" clId="{F15AB4FE-74DD-411F-BB84-BE579F0AD03A}" dt="2024-06-04T13:19:31.998" v="1887" actId="1076"/>
        <pc:sldMkLst>
          <pc:docMk/>
          <pc:sldMk cId="1143936234" sldId="450"/>
        </pc:sldMkLst>
        <pc:spChg chg="mod">
          <ac:chgData name="Graham Carr" userId="37696bd2-d7a4-4ac6-b901-abe57a8a362f" providerId="ADAL" clId="{F15AB4FE-74DD-411F-BB84-BE579F0AD03A}" dt="2024-06-03T14:22:21.782" v="772" actId="20577"/>
          <ac:spMkLst>
            <pc:docMk/>
            <pc:sldMk cId="1143936234" sldId="450"/>
            <ac:spMk id="2" creationId="{9D92B261-2DEB-42CF-14FD-E03A39E1AC3B}"/>
          </ac:spMkLst>
        </pc:spChg>
        <pc:spChg chg="mod">
          <ac:chgData name="Graham Carr" userId="37696bd2-d7a4-4ac6-b901-abe57a8a362f" providerId="ADAL" clId="{F15AB4FE-74DD-411F-BB84-BE579F0AD03A}" dt="2024-06-04T13:18:47.284" v="1885" actId="20577"/>
          <ac:spMkLst>
            <pc:docMk/>
            <pc:sldMk cId="1143936234" sldId="450"/>
            <ac:spMk id="3" creationId="{08974A99-DF31-991E-CF21-6E24DC448BFD}"/>
          </ac:spMkLst>
        </pc:spChg>
        <pc:picChg chg="add mod">
          <ac:chgData name="Graham Carr" userId="37696bd2-d7a4-4ac6-b901-abe57a8a362f" providerId="ADAL" clId="{F15AB4FE-74DD-411F-BB84-BE579F0AD03A}" dt="2024-06-04T13:19:31.998" v="1887" actId="1076"/>
          <ac:picMkLst>
            <pc:docMk/>
            <pc:sldMk cId="1143936234" sldId="450"/>
            <ac:picMk id="2050" creationId="{C8AF94F5-AE65-FFE8-FB89-E340381D72A1}"/>
          </ac:picMkLst>
        </pc:picChg>
      </pc:sldChg>
      <pc:sldChg chg="addSp modSp add mod modNotesTx">
        <pc:chgData name="Graham Carr" userId="37696bd2-d7a4-4ac6-b901-abe57a8a362f" providerId="ADAL" clId="{F15AB4FE-74DD-411F-BB84-BE579F0AD03A}" dt="2024-06-06T10:55:35.799" v="1937" actId="1076"/>
        <pc:sldMkLst>
          <pc:docMk/>
          <pc:sldMk cId="851031887" sldId="451"/>
        </pc:sldMkLst>
        <pc:spChg chg="mod">
          <ac:chgData name="Graham Carr" userId="37696bd2-d7a4-4ac6-b901-abe57a8a362f" providerId="ADAL" clId="{F15AB4FE-74DD-411F-BB84-BE579F0AD03A}" dt="2024-06-03T14:22:53.337" v="799" actId="20577"/>
          <ac:spMkLst>
            <pc:docMk/>
            <pc:sldMk cId="851031887" sldId="451"/>
            <ac:spMk id="2" creationId="{9D92B261-2DEB-42CF-14FD-E03A39E1AC3B}"/>
          </ac:spMkLst>
        </pc:spChg>
        <pc:spChg chg="mod">
          <ac:chgData name="Graham Carr" userId="37696bd2-d7a4-4ac6-b901-abe57a8a362f" providerId="ADAL" clId="{F15AB4FE-74DD-411F-BB84-BE579F0AD03A}" dt="2024-06-06T10:55:35.799" v="1937" actId="1076"/>
          <ac:spMkLst>
            <pc:docMk/>
            <pc:sldMk cId="851031887" sldId="451"/>
            <ac:spMk id="3" creationId="{08974A99-DF31-991E-CF21-6E24DC448BFD}"/>
          </ac:spMkLst>
        </pc:spChg>
        <pc:picChg chg="add mod">
          <ac:chgData name="Graham Carr" userId="37696bd2-d7a4-4ac6-b901-abe57a8a362f" providerId="ADAL" clId="{F15AB4FE-74DD-411F-BB84-BE579F0AD03A}" dt="2024-06-03T14:25:11.266" v="1006" actId="1076"/>
          <ac:picMkLst>
            <pc:docMk/>
            <pc:sldMk cId="851031887" sldId="451"/>
            <ac:picMk id="6" creationId="{F22582FF-E3A1-E1FB-A336-23E6504203BA}"/>
          </ac:picMkLst>
        </pc:picChg>
      </pc:sldChg>
      <pc:sldChg chg="addSp delSp modSp add mod ord">
        <pc:chgData name="Graham Carr" userId="37696bd2-d7a4-4ac6-b901-abe57a8a362f" providerId="ADAL" clId="{F15AB4FE-74DD-411F-BB84-BE579F0AD03A}" dt="2024-06-04T12:55:06.230" v="1548" actId="20577"/>
        <pc:sldMkLst>
          <pc:docMk/>
          <pc:sldMk cId="2137676652" sldId="452"/>
        </pc:sldMkLst>
        <pc:spChg chg="mod">
          <ac:chgData name="Graham Carr" userId="37696bd2-d7a4-4ac6-b901-abe57a8a362f" providerId="ADAL" clId="{F15AB4FE-74DD-411F-BB84-BE579F0AD03A}" dt="2024-06-03T14:35:51.851" v="1109" actId="20577"/>
          <ac:spMkLst>
            <pc:docMk/>
            <pc:sldMk cId="2137676652" sldId="452"/>
            <ac:spMk id="2" creationId="{9D92B261-2DEB-42CF-14FD-E03A39E1AC3B}"/>
          </ac:spMkLst>
        </pc:spChg>
        <pc:spChg chg="mod">
          <ac:chgData name="Graham Carr" userId="37696bd2-d7a4-4ac6-b901-abe57a8a362f" providerId="ADAL" clId="{F15AB4FE-74DD-411F-BB84-BE579F0AD03A}" dt="2024-06-04T12:55:06.230" v="1548" actId="20577"/>
          <ac:spMkLst>
            <pc:docMk/>
            <pc:sldMk cId="2137676652" sldId="452"/>
            <ac:spMk id="3" creationId="{08974A99-DF31-991E-CF21-6E24DC448BFD}"/>
          </ac:spMkLst>
        </pc:spChg>
        <pc:picChg chg="del">
          <ac:chgData name="Graham Carr" userId="37696bd2-d7a4-4ac6-b901-abe57a8a362f" providerId="ADAL" clId="{F15AB4FE-74DD-411F-BB84-BE579F0AD03A}" dt="2024-06-03T14:36:15.425" v="1113" actId="478"/>
          <ac:picMkLst>
            <pc:docMk/>
            <pc:sldMk cId="2137676652" sldId="452"/>
            <ac:picMk id="6" creationId="{F22582FF-E3A1-E1FB-A336-23E6504203BA}"/>
          </ac:picMkLst>
        </pc:picChg>
        <pc:picChg chg="add">
          <ac:chgData name="Graham Carr" userId="37696bd2-d7a4-4ac6-b901-abe57a8a362f" providerId="ADAL" clId="{F15AB4FE-74DD-411F-BB84-BE579F0AD03A}" dt="2024-06-04T12:51:05.435" v="1190"/>
          <ac:picMkLst>
            <pc:docMk/>
            <pc:sldMk cId="2137676652" sldId="452"/>
            <ac:picMk id="1026" creationId="{E71FF482-1E43-ED50-F35E-7102DE34E98E}"/>
          </ac:picMkLst>
        </pc:picChg>
        <pc:picChg chg="add">
          <ac:chgData name="Graham Carr" userId="37696bd2-d7a4-4ac6-b901-abe57a8a362f" providerId="ADAL" clId="{F15AB4FE-74DD-411F-BB84-BE579F0AD03A}" dt="2024-06-04T12:51:13.325" v="1191"/>
          <ac:picMkLst>
            <pc:docMk/>
            <pc:sldMk cId="2137676652" sldId="452"/>
            <ac:picMk id="1028" creationId="{5769ECC6-77BC-33B4-3D21-EB202275073D}"/>
          </ac:picMkLst>
        </pc:picChg>
        <pc:picChg chg="add mod">
          <ac:chgData name="Graham Carr" userId="37696bd2-d7a4-4ac6-b901-abe57a8a362f" providerId="ADAL" clId="{F15AB4FE-74DD-411F-BB84-BE579F0AD03A}" dt="2024-06-04T12:51:55.198" v="1195" actId="1076"/>
          <ac:picMkLst>
            <pc:docMk/>
            <pc:sldMk cId="2137676652" sldId="452"/>
            <ac:picMk id="1030" creationId="{77809759-C885-9B4E-8E43-572FCABB3CBA}"/>
          </ac:picMkLst>
        </pc:picChg>
      </pc:sldChg>
      <pc:sldMasterChg chg="delSldLayout">
        <pc:chgData name="Graham Carr" userId="37696bd2-d7a4-4ac6-b901-abe57a8a362f" providerId="ADAL" clId="{F15AB4FE-74DD-411F-BB84-BE579F0AD03A}" dt="2024-06-03T13:42:22.519" v="95" actId="47"/>
        <pc:sldMasterMkLst>
          <pc:docMk/>
          <pc:sldMasterMk cId="1156508868" sldId="2147483737"/>
        </pc:sldMasterMkLst>
        <pc:sldLayoutChg chg="del">
          <pc:chgData name="Graham Carr" userId="37696bd2-d7a4-4ac6-b901-abe57a8a362f" providerId="ADAL" clId="{F15AB4FE-74DD-411F-BB84-BE579F0AD03A}" dt="2024-06-03T13:42:19.141" v="92" actId="47"/>
          <pc:sldLayoutMkLst>
            <pc:docMk/>
            <pc:sldMasterMk cId="1156508868" sldId="2147483737"/>
            <pc:sldLayoutMk cId="1057640923" sldId="2147484357"/>
          </pc:sldLayoutMkLst>
        </pc:sldLayoutChg>
        <pc:sldLayoutChg chg="del">
          <pc:chgData name="Graham Carr" userId="37696bd2-d7a4-4ac6-b901-abe57a8a362f" providerId="ADAL" clId="{F15AB4FE-74DD-411F-BB84-BE579F0AD03A}" dt="2024-06-03T13:42:22.519" v="95" actId="47"/>
          <pc:sldLayoutMkLst>
            <pc:docMk/>
            <pc:sldMasterMk cId="1156508868" sldId="2147483737"/>
            <pc:sldLayoutMk cId="857853238" sldId="214748435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F857C27-3EA6-78EC-CC18-219A68BE71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E66941-F253-F28E-90DE-BF0C85806E2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8E1F5-5C61-BB45-B127-C552F82C536F}" type="datetimeFigureOut">
              <a:rPr lang="en-US" smtClean="0"/>
              <a:t>6/6/2024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3E5EF5-25C1-5CAB-022B-A9F1B997AC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894646-0140-9F25-3BBA-3971FA7DE7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43E9BF-E46E-CF4E-B504-298D36359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38443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gif>
</file>

<file path=ppt/media/image22.jpeg>
</file>

<file path=ppt/media/image23.jpg>
</file>

<file path=ppt/media/image24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B6CF44-76AA-41F8-9C01-41FD8033C5B6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32EAC-3084-41B2-8941-91440C0C79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3901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32EAC-3084-41B2-8941-91440C0C795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725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32EAC-3084-41B2-8941-91440C0C795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811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32EAC-3084-41B2-8941-91440C0C795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442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Content creation and management: Optimizely provides a user-friendly interface for creating, editing, and managing content, including text, images, videos, and more. </a:t>
            </a:r>
          </a:p>
          <a:p>
            <a:endParaRPr lang="en-GB" dirty="0"/>
          </a:p>
          <a:p>
            <a:r>
              <a:rPr lang="en-GB" dirty="0"/>
              <a:t>Personalization: The platform allows marketers to deliver personalized content experiences based on user </a:t>
            </a:r>
            <a:r>
              <a:rPr lang="en-GB" dirty="0" err="1"/>
              <a:t>behavior</a:t>
            </a:r>
            <a:r>
              <a:rPr lang="en-GB" dirty="0"/>
              <a:t>, preferences, and demographics.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A/B testing and experimentation: Optimizely enables users to run A/B tests and multivariate experiments to optimize content performance and user engagement.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Multichannel delivery: Content can be easily published and distributed across various channels, ensuring a consistent experience for users.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Workflow and collaboration: Optimizely supports streamlined content workflows and collaboration among team members, with features like version control, roles and permissions, and approval processes.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Extensibility and integrations: The platform offers a range of extensions and integrations with third-party tools and services, allowing organizations to customize and enhance their content management capabilities. </a:t>
            </a:r>
          </a:p>
          <a:p>
            <a:endParaRPr lang="en-GB" dirty="0"/>
          </a:p>
          <a:p>
            <a:r>
              <a:rPr lang="en-GB" dirty="0"/>
              <a:t>Scalability and performance: Optimizely is designed to handle high traffic volumes and deliver fast, reliable experiences to users.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32EAC-3084-41B2-8941-91440C0C795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23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32EAC-3084-41B2-8941-91440C0C795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357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32EAC-3084-41B2-8941-91440C0C795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089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4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4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9.xml"/></Relationships>
</file>

<file path=ppt/slideLayouts/_rels/slideLayout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9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9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3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4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4.xml"/></Relationships>
</file>

<file path=ppt/slideLayouts/_rels/slideLayout9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4.xml"/></Relationships>
</file>

<file path=ppt/slideLayouts/_rels/slideLayout9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4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4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dent -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D2230E17-559A-AAC7-1549-21226D510F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8588DD6-6201-F648-6B60-4C165044BF1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76000" y="2589322"/>
            <a:ext cx="1440000" cy="167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x Contents - Wav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wave&#10;&#10;Description automatically generated with low confidence">
            <a:extLst>
              <a:ext uri="{FF2B5EF4-FFF2-40B4-BE49-F238E27FC236}">
                <a16:creationId xmlns:a16="http://schemas.microsoft.com/office/drawing/2014/main" id="{EE2E8705-32EB-07EE-297E-AB43242042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220DF3E-2F79-C047-B275-EFD8539B3B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213D">
              <a:alpha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BBD26C5A-3CCE-5E78-ECD3-A3F7656487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70974" y="5643564"/>
            <a:ext cx="668621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FE84CDD5-982F-3425-61AC-ADEABBCAA9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349595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CC753B-6F12-6467-1166-C0DE16791AAD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4343D389-4123-396F-1B9C-7D5C143BFE40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71138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8C521EAC-7CE4-C7EC-B052-219CD868787C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584326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261C1A8-B426-ED76-E0BD-5D15237F34C5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1138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7CB1A9E4-F347-D968-9FF1-61E74A87E3DF}"/>
              </a:ext>
            </a:extLst>
          </p:cNvPr>
          <p:cNvSpPr>
            <a:spLocks noGrp="1"/>
          </p:cNvSpPr>
          <p:nvPr>
            <p:ph type="body" sz="quarter" idx="106"/>
          </p:nvPr>
        </p:nvSpPr>
        <p:spPr>
          <a:xfrm>
            <a:off x="1584326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EE5FE4B8-D74A-C101-7192-E4EEE7C58D49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71138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EA6A2D20-831F-50FF-A610-7DF2E009B304}"/>
              </a:ext>
            </a:extLst>
          </p:cNvPr>
          <p:cNvSpPr>
            <a:spLocks noGrp="1"/>
          </p:cNvSpPr>
          <p:nvPr>
            <p:ph type="body" sz="quarter" idx="108"/>
          </p:nvPr>
        </p:nvSpPr>
        <p:spPr>
          <a:xfrm>
            <a:off x="1584326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D20F46DC-DCA8-A8D0-9EEF-33F6ACFBC82A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971138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1915E3E2-B242-5507-4B0D-6331AEF687D9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584326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A3E94A71-76BB-32EE-85F4-F7E20171EBFD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971138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7F497D89-1A73-A410-EBF1-724F2E35FC78}"/>
              </a:ext>
            </a:extLst>
          </p:cNvPr>
          <p:cNvSpPr>
            <a:spLocks noGrp="1"/>
          </p:cNvSpPr>
          <p:nvPr>
            <p:ph type="body" sz="quarter" idx="112"/>
          </p:nvPr>
        </p:nvSpPr>
        <p:spPr>
          <a:xfrm>
            <a:off x="1584326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79C6AC2D-E0F7-2FC2-649C-0A50D1A6D007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71138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6129693-BD52-AE4E-06D7-013292D24C8F}"/>
              </a:ext>
            </a:extLst>
          </p:cNvPr>
          <p:cNvSpPr>
            <a:spLocks noGrp="1"/>
          </p:cNvSpPr>
          <p:nvPr>
            <p:ph type="body" sz="quarter" idx="114"/>
          </p:nvPr>
        </p:nvSpPr>
        <p:spPr>
          <a:xfrm>
            <a:off x="1584326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5AEFD3D9-053D-C8C1-B53F-31C8BBFF1172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71138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43FBE6E0-1A33-486C-33C1-48707506E940}"/>
              </a:ext>
            </a:extLst>
          </p:cNvPr>
          <p:cNvSpPr>
            <a:spLocks noGrp="1"/>
          </p:cNvSpPr>
          <p:nvPr>
            <p:ph type="body" sz="quarter" idx="116"/>
          </p:nvPr>
        </p:nvSpPr>
        <p:spPr>
          <a:xfrm>
            <a:off x="1584326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CACC7C71-7D83-7A59-33A5-DF0377C86677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71138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97EC5617-3CED-7E30-7140-A3D42D09191C}"/>
              </a:ext>
            </a:extLst>
          </p:cNvPr>
          <p:cNvSpPr>
            <a:spLocks noGrp="1"/>
          </p:cNvSpPr>
          <p:nvPr>
            <p:ph type="body" sz="quarter" idx="118"/>
          </p:nvPr>
        </p:nvSpPr>
        <p:spPr>
          <a:xfrm>
            <a:off x="1584326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CDCA736-1107-A55F-E442-349675E3CCDA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454873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D9FEB8BE-A2E7-CE4A-436C-3392A8809860}"/>
              </a:ext>
            </a:extLst>
          </p:cNvPr>
          <p:cNvSpPr>
            <a:spLocks noGrp="1"/>
          </p:cNvSpPr>
          <p:nvPr>
            <p:ph type="body" sz="quarter" idx="120"/>
          </p:nvPr>
        </p:nvSpPr>
        <p:spPr>
          <a:xfrm>
            <a:off x="5161918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9E0CCB5A-BCC2-6693-A9B5-476FC0F0E312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454873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74D949EC-61CD-A2C2-B61A-3C7F39B6D106}"/>
              </a:ext>
            </a:extLst>
          </p:cNvPr>
          <p:cNvSpPr>
            <a:spLocks noGrp="1"/>
          </p:cNvSpPr>
          <p:nvPr>
            <p:ph type="body" sz="quarter" idx="122"/>
          </p:nvPr>
        </p:nvSpPr>
        <p:spPr>
          <a:xfrm>
            <a:off x="5161918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81A4C7CD-92F1-932C-AE22-339ED4FBE2FE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454873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955513E2-65AD-F111-0563-52D1FCF075EA}"/>
              </a:ext>
            </a:extLst>
          </p:cNvPr>
          <p:cNvSpPr>
            <a:spLocks noGrp="1"/>
          </p:cNvSpPr>
          <p:nvPr>
            <p:ph type="body" sz="quarter" idx="124"/>
          </p:nvPr>
        </p:nvSpPr>
        <p:spPr>
          <a:xfrm>
            <a:off x="5161918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1">
            <a:extLst>
              <a:ext uri="{FF2B5EF4-FFF2-40B4-BE49-F238E27FC236}">
                <a16:creationId xmlns:a16="http://schemas.microsoft.com/office/drawing/2014/main" id="{366455C9-91B3-10AE-F3FB-C2A70412EF02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454873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976A9B92-CAD8-0739-4CAC-ACFDA661FF0F}"/>
              </a:ext>
            </a:extLst>
          </p:cNvPr>
          <p:cNvSpPr>
            <a:spLocks noGrp="1"/>
          </p:cNvSpPr>
          <p:nvPr>
            <p:ph type="body" sz="quarter" idx="126"/>
          </p:nvPr>
        </p:nvSpPr>
        <p:spPr>
          <a:xfrm>
            <a:off x="5161918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4690BA6B-1752-8F69-9FA6-B885E1AF2EC7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454873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5A1FFE26-F28D-939E-D1DD-698A5641CBBA}"/>
              </a:ext>
            </a:extLst>
          </p:cNvPr>
          <p:cNvSpPr>
            <a:spLocks noGrp="1"/>
          </p:cNvSpPr>
          <p:nvPr>
            <p:ph type="body" sz="quarter" idx="128"/>
          </p:nvPr>
        </p:nvSpPr>
        <p:spPr>
          <a:xfrm>
            <a:off x="5161918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1">
            <a:extLst>
              <a:ext uri="{FF2B5EF4-FFF2-40B4-BE49-F238E27FC236}">
                <a16:creationId xmlns:a16="http://schemas.microsoft.com/office/drawing/2014/main" id="{D8F06F52-A7C3-3923-7C09-BB22784A009C}"/>
              </a:ext>
            </a:extLst>
          </p:cNvPr>
          <p:cNvSpPr>
            <a:spLocks noGrp="1"/>
          </p:cNvSpPr>
          <p:nvPr>
            <p:ph type="body" sz="quarter" idx="129" hasCustomPrompt="1"/>
          </p:nvPr>
        </p:nvSpPr>
        <p:spPr>
          <a:xfrm>
            <a:off x="454873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BA7630B9-8DA2-2904-C254-2986D0545644}"/>
              </a:ext>
            </a:extLst>
          </p:cNvPr>
          <p:cNvSpPr>
            <a:spLocks noGrp="1"/>
          </p:cNvSpPr>
          <p:nvPr>
            <p:ph type="body" sz="quarter" idx="130"/>
          </p:nvPr>
        </p:nvSpPr>
        <p:spPr>
          <a:xfrm>
            <a:off x="5161918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21">
            <a:extLst>
              <a:ext uri="{FF2B5EF4-FFF2-40B4-BE49-F238E27FC236}">
                <a16:creationId xmlns:a16="http://schemas.microsoft.com/office/drawing/2014/main" id="{CA57B72A-8647-2A3D-707A-9A55AA2F786A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454873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7" name="Text Placeholder 17">
            <a:extLst>
              <a:ext uri="{FF2B5EF4-FFF2-40B4-BE49-F238E27FC236}">
                <a16:creationId xmlns:a16="http://schemas.microsoft.com/office/drawing/2014/main" id="{883C305E-72DE-4B30-767C-A29209893CB1}"/>
              </a:ext>
            </a:extLst>
          </p:cNvPr>
          <p:cNvSpPr>
            <a:spLocks noGrp="1"/>
          </p:cNvSpPr>
          <p:nvPr>
            <p:ph type="body" sz="quarter" idx="132"/>
          </p:nvPr>
        </p:nvSpPr>
        <p:spPr>
          <a:xfrm>
            <a:off x="5161918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21">
            <a:extLst>
              <a:ext uri="{FF2B5EF4-FFF2-40B4-BE49-F238E27FC236}">
                <a16:creationId xmlns:a16="http://schemas.microsoft.com/office/drawing/2014/main" id="{F165994E-DDCB-1693-4515-2F8732C1F88E}"/>
              </a:ext>
            </a:extLst>
          </p:cNvPr>
          <p:cNvSpPr>
            <a:spLocks noGrp="1"/>
          </p:cNvSpPr>
          <p:nvPr>
            <p:ph type="body" sz="quarter" idx="133" hasCustomPrompt="1"/>
          </p:nvPr>
        </p:nvSpPr>
        <p:spPr>
          <a:xfrm>
            <a:off x="454873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6916F476-DDFF-BED4-2114-3D884D9AF48C}"/>
              </a:ext>
            </a:extLst>
          </p:cNvPr>
          <p:cNvSpPr>
            <a:spLocks noGrp="1"/>
          </p:cNvSpPr>
          <p:nvPr>
            <p:ph type="body" sz="quarter" idx="134"/>
          </p:nvPr>
        </p:nvSpPr>
        <p:spPr>
          <a:xfrm>
            <a:off x="5161918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00407F2A-0DC7-E183-6F0D-3CA449FE94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656360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x Contents - Wirefram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77AEB4D-08EA-59C4-3901-A2D09BE9B3F3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075800" y="5500476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16B5AD68-2225-F1DC-164A-2EBEDD38747B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7688988" y="5500476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1D8307-49B5-CD02-C60C-506AE972FE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5998" cy="6858000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35B5CF5-A46B-5413-B20B-8DAB1A181F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580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BBD26C5A-3CCE-5E78-ECD3-A3F7656487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4106" y="5643564"/>
            <a:ext cx="5247786" cy="997072"/>
          </a:xfrm>
        </p:spPr>
        <p:txBody>
          <a:bodyPr lIns="0" tIns="0" rIns="0" bIns="0" anchor="b" anchorCtr="0">
            <a:noAutofit/>
          </a:bodyPr>
          <a:lstStyle>
            <a:lvl1pPr marL="0" indent="0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93943146-C5AA-D19C-6436-A33C84E3E321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688988" y="185883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765D84E-C4A5-DEE2-FF81-D6A1C35B8D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800" y="1022350"/>
            <a:ext cx="422236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2E9E86-2FF3-529D-C0DE-70442EE3F3B1}"/>
              </a:ext>
            </a:extLst>
          </p:cNvPr>
          <p:cNvSpPr/>
          <p:nvPr userDrawn="1"/>
        </p:nvSpPr>
        <p:spPr>
          <a:xfrm>
            <a:off x="68184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D9FAFB79-F956-348E-9B0E-E43B2ACACF1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7580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E5D12078-37A5-5345-952F-34677055CB58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688988" y="231404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81DBDCC4-AEF6-C989-BFD4-4753E5C4657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07580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22DDBFEE-CC20-B5FB-9958-9088674995D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688988" y="276924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FFBEFA86-28C0-7B5C-DC45-56AAE0FFCF5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07580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D5E046F9-2802-D08B-00FE-415A42025B19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7688988" y="322445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9C19FF91-4158-760E-C28A-2A2FE4FA854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07580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0662FDFF-0A5F-2201-3C4F-3EB1A8D18A8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7688988" y="367965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E9E535EF-F6CC-C6B5-C983-80166192EA8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07580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FE5C6081-F29E-990B-70A2-77491B600DE8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7688988" y="413486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85D90E09-AA6D-34DD-E354-335CA892F5D9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7580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33F03AC6-3D4A-BC1B-961C-C4DF7B3D56B8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688988" y="459006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4047C67E-1532-CA06-09A8-55C2E6ED57F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07580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4EF3669C-E5C5-3BE3-8133-FF8F55C0FBD8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7688988" y="504527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871602BF-34DD-3402-897C-511F3D7EB3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79039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 / Clos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22A5D0-5E26-0D6B-599B-4628BEEE3D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F9F4DC-2D81-C645-C188-EC3FE1B3695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213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9685F40-621E-48AB-4990-BC3E66C9017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34800" y="5672162"/>
            <a:ext cx="698501" cy="81460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A170F5A-B0E3-CEF5-3FD9-58B13D08A5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000" y="2138597"/>
            <a:ext cx="5760000" cy="851692"/>
          </a:xfrm>
        </p:spPr>
        <p:txBody>
          <a:bodyPr anchor="b" anchorCtr="0">
            <a:noAutofit/>
          </a:bodyPr>
          <a:lstStyle>
            <a:lvl1pPr algn="ctr">
              <a:lnSpc>
                <a:spcPct val="85000"/>
              </a:lnSpc>
              <a:spcBef>
                <a:spcPts val="1200"/>
              </a:spcBef>
              <a:defRPr sz="4400" b="1">
                <a:solidFill>
                  <a:schemeClr val="bg1"/>
                </a:solidFill>
                <a:latin typeface="Be Vietnam Pro" pitchFamily="2" charset="0"/>
              </a:defRPr>
            </a:lvl1pPr>
          </a:lstStyle>
          <a:p>
            <a:r>
              <a:rPr lang="en-US"/>
              <a:t>Thank you / close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4B5F7A4-4F1F-E91B-CBDB-95C2231EE0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16000" y="3237490"/>
            <a:ext cx="5760000" cy="3600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accent6"/>
                </a:solidFill>
                <a:latin typeface="+mj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Forename Surname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1FA0A07-8596-2220-90DF-1019E9390AE1}"/>
              </a:ext>
            </a:extLst>
          </p:cNvPr>
          <p:cNvSpPr txBox="1">
            <a:spLocks/>
          </p:cNvSpPr>
          <p:nvPr userDrawn="1"/>
        </p:nvSpPr>
        <p:spPr>
          <a:xfrm>
            <a:off x="360000" y="6293501"/>
            <a:ext cx="1903928" cy="221599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rgbClr val="F2F0F0"/>
                </a:solidFill>
                <a:latin typeface="Libre Baskerville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DM Serif Display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DM Serif Display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DM Serif Display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DM Serif Display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u="sng">
                <a:solidFill>
                  <a:schemeClr val="bg2"/>
                </a:solidFill>
                <a:latin typeface="Be Vietnam Pro Light" pitchFamily="2" charset="77"/>
              </a:rPr>
              <a:t>26-dx.com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1C8A6D1-EF47-38BA-402F-14B05CDC70C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16000" y="3769863"/>
            <a:ext cx="5760000" cy="360000"/>
          </a:xfrm>
        </p:spPr>
        <p:txBody>
          <a:bodyPr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u="sng" kern="1200" dirty="0">
                <a:solidFill>
                  <a:schemeClr val="bg2"/>
                </a:solidFill>
                <a:latin typeface="Be Vietnam Pro Light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r>
              <a:rPr lang="en-GB">
                <a:solidFill>
                  <a:schemeClr val="accent6"/>
                </a:solidFill>
              </a:rPr>
              <a:t>forename, surname@26-dx.com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39C1CC9-42FB-17D6-64A0-6BDC962B46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16000" y="4302235"/>
            <a:ext cx="5760000" cy="360000"/>
          </a:xfrm>
        </p:spPr>
        <p:txBody>
          <a:bodyPr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1" kern="1200" dirty="0">
                <a:solidFill>
                  <a:schemeClr val="accent6"/>
                </a:solidFill>
                <a:latin typeface="Be Vietnam Pro SemiBold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0000 000 0000</a:t>
            </a:r>
          </a:p>
        </p:txBody>
      </p:sp>
    </p:spTree>
    <p:extLst>
      <p:ext uri="{BB962C8B-B14F-4D97-AF65-F5344CB8AC3E}">
        <p14:creationId xmlns:p14="http://schemas.microsoft.com/office/powerpoint/2010/main" val="203646370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rve / Wa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61CEB0DA-F710-8279-208D-BAD939E377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8535" y="2489538"/>
            <a:ext cx="4412373" cy="1325563"/>
          </a:xfrm>
        </p:spPr>
        <p:txBody>
          <a:bodyPr anchor="b" anchorCtr="0">
            <a:noAutofit/>
          </a:bodyPr>
          <a:lstStyle>
            <a:lvl1pPr algn="l">
              <a:lnSpc>
                <a:spcPct val="85000"/>
              </a:lnSpc>
              <a:spcBef>
                <a:spcPts val="1200"/>
              </a:spcBef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D6DA222-87C5-E895-A8FF-2A706E58BB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535" y="3860937"/>
            <a:ext cx="4412373" cy="513176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+mn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Title slide subtitle 16pt– sentence case.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D2AEB-ED06-2BF7-2992-5F9BE27AB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EC5D6A-565E-395C-E879-1DEE24BB7D1E}"/>
              </a:ext>
            </a:extLst>
          </p:cNvPr>
          <p:cNvSpPr/>
          <p:nvPr userDrawn="1"/>
        </p:nvSpPr>
        <p:spPr>
          <a:xfrm>
            <a:off x="720000" y="0"/>
            <a:ext cx="18000" cy="419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284523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7" y="976659"/>
            <a:ext cx="10248861" cy="571044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Slide title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BAD424E-001F-5E0F-DB99-5D96FD280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6F2792-8062-9493-83F5-BB5FC8FC1F95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DE935B5A-1896-0A90-E097-03BE4108A83D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10239677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304067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x Contents - Pla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BBD26C5A-3CCE-5E78-ECD3-A3F7656487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70974" y="5643564"/>
            <a:ext cx="668621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581A9CE-A1B8-5CE0-0EEE-6E7C8645804A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 Placeholder 21">
            <a:extLst>
              <a:ext uri="{FF2B5EF4-FFF2-40B4-BE49-F238E27FC236}">
                <a16:creationId xmlns:a16="http://schemas.microsoft.com/office/drawing/2014/main" id="{19300986-2EC9-A42B-AB74-C527FDF79758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71138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D9D30F66-910A-0BE5-256A-BCA489E614A1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584326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7902718-AD45-0DF4-F252-3C04BBA293A4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1138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02E66BEE-A06E-3DC8-3B67-9F53763375FD}"/>
              </a:ext>
            </a:extLst>
          </p:cNvPr>
          <p:cNvSpPr>
            <a:spLocks noGrp="1"/>
          </p:cNvSpPr>
          <p:nvPr>
            <p:ph type="body" sz="quarter" idx="106"/>
          </p:nvPr>
        </p:nvSpPr>
        <p:spPr>
          <a:xfrm>
            <a:off x="1584326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Text Placeholder 21">
            <a:extLst>
              <a:ext uri="{FF2B5EF4-FFF2-40B4-BE49-F238E27FC236}">
                <a16:creationId xmlns:a16="http://schemas.microsoft.com/office/drawing/2014/main" id="{0F18133C-092F-A640-A9E2-108B181AD422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71138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2" name="Text Placeholder 17">
            <a:extLst>
              <a:ext uri="{FF2B5EF4-FFF2-40B4-BE49-F238E27FC236}">
                <a16:creationId xmlns:a16="http://schemas.microsoft.com/office/drawing/2014/main" id="{C1EABE8B-2FAE-D8B7-DE0C-C4F77D073708}"/>
              </a:ext>
            </a:extLst>
          </p:cNvPr>
          <p:cNvSpPr>
            <a:spLocks noGrp="1"/>
          </p:cNvSpPr>
          <p:nvPr>
            <p:ph type="body" sz="quarter" idx="108"/>
          </p:nvPr>
        </p:nvSpPr>
        <p:spPr>
          <a:xfrm>
            <a:off x="1584326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3" name="Text Placeholder 21">
            <a:extLst>
              <a:ext uri="{FF2B5EF4-FFF2-40B4-BE49-F238E27FC236}">
                <a16:creationId xmlns:a16="http://schemas.microsoft.com/office/drawing/2014/main" id="{F0B45D74-AFC5-9481-5A2F-F0CBB50D69DD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971138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4" name="Text Placeholder 17">
            <a:extLst>
              <a:ext uri="{FF2B5EF4-FFF2-40B4-BE49-F238E27FC236}">
                <a16:creationId xmlns:a16="http://schemas.microsoft.com/office/drawing/2014/main" id="{EBA07BCE-911D-96A4-877E-9A989347E1B3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584326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5" name="Text Placeholder 21">
            <a:extLst>
              <a:ext uri="{FF2B5EF4-FFF2-40B4-BE49-F238E27FC236}">
                <a16:creationId xmlns:a16="http://schemas.microsoft.com/office/drawing/2014/main" id="{FF80B30B-B41F-766A-63F6-51C0DCD728FB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971138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6" name="Text Placeholder 17">
            <a:extLst>
              <a:ext uri="{FF2B5EF4-FFF2-40B4-BE49-F238E27FC236}">
                <a16:creationId xmlns:a16="http://schemas.microsoft.com/office/drawing/2014/main" id="{14731246-E162-8D90-1BC3-98B53596EB4E}"/>
              </a:ext>
            </a:extLst>
          </p:cNvPr>
          <p:cNvSpPr>
            <a:spLocks noGrp="1"/>
          </p:cNvSpPr>
          <p:nvPr>
            <p:ph type="body" sz="quarter" idx="112"/>
          </p:nvPr>
        </p:nvSpPr>
        <p:spPr>
          <a:xfrm>
            <a:off x="1584326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7" name="Text Placeholder 21">
            <a:extLst>
              <a:ext uri="{FF2B5EF4-FFF2-40B4-BE49-F238E27FC236}">
                <a16:creationId xmlns:a16="http://schemas.microsoft.com/office/drawing/2014/main" id="{BB118060-D87F-391A-F073-17F928A72312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71138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8" name="Text Placeholder 17">
            <a:extLst>
              <a:ext uri="{FF2B5EF4-FFF2-40B4-BE49-F238E27FC236}">
                <a16:creationId xmlns:a16="http://schemas.microsoft.com/office/drawing/2014/main" id="{C048365D-3AF5-17CF-A7CB-9BABF6E96389}"/>
              </a:ext>
            </a:extLst>
          </p:cNvPr>
          <p:cNvSpPr>
            <a:spLocks noGrp="1"/>
          </p:cNvSpPr>
          <p:nvPr>
            <p:ph type="body" sz="quarter" idx="114"/>
          </p:nvPr>
        </p:nvSpPr>
        <p:spPr>
          <a:xfrm>
            <a:off x="1584326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9" name="Text Placeholder 21">
            <a:extLst>
              <a:ext uri="{FF2B5EF4-FFF2-40B4-BE49-F238E27FC236}">
                <a16:creationId xmlns:a16="http://schemas.microsoft.com/office/drawing/2014/main" id="{BFA5BB95-7055-A2CD-9350-E3588C4F6855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71138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0" name="Text Placeholder 17">
            <a:extLst>
              <a:ext uri="{FF2B5EF4-FFF2-40B4-BE49-F238E27FC236}">
                <a16:creationId xmlns:a16="http://schemas.microsoft.com/office/drawing/2014/main" id="{8FA72D3C-51A4-8287-65C6-06069B9C2020}"/>
              </a:ext>
            </a:extLst>
          </p:cNvPr>
          <p:cNvSpPr>
            <a:spLocks noGrp="1"/>
          </p:cNvSpPr>
          <p:nvPr>
            <p:ph type="body" sz="quarter" idx="116"/>
          </p:nvPr>
        </p:nvSpPr>
        <p:spPr>
          <a:xfrm>
            <a:off x="1584326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1" name="Text Placeholder 21">
            <a:extLst>
              <a:ext uri="{FF2B5EF4-FFF2-40B4-BE49-F238E27FC236}">
                <a16:creationId xmlns:a16="http://schemas.microsoft.com/office/drawing/2014/main" id="{DD53749D-841F-9507-C793-5B2E40CFB617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71138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2" name="Text Placeholder 17">
            <a:extLst>
              <a:ext uri="{FF2B5EF4-FFF2-40B4-BE49-F238E27FC236}">
                <a16:creationId xmlns:a16="http://schemas.microsoft.com/office/drawing/2014/main" id="{D8C2A589-27C5-C000-F367-9ED0375455B6}"/>
              </a:ext>
            </a:extLst>
          </p:cNvPr>
          <p:cNvSpPr>
            <a:spLocks noGrp="1"/>
          </p:cNvSpPr>
          <p:nvPr>
            <p:ph type="body" sz="quarter" idx="118"/>
          </p:nvPr>
        </p:nvSpPr>
        <p:spPr>
          <a:xfrm>
            <a:off x="1584326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3" name="Text Placeholder 21">
            <a:extLst>
              <a:ext uri="{FF2B5EF4-FFF2-40B4-BE49-F238E27FC236}">
                <a16:creationId xmlns:a16="http://schemas.microsoft.com/office/drawing/2014/main" id="{11F87E3A-8C22-0245-A579-2BA2A45AFD0F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454873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4" name="Text Placeholder 17">
            <a:extLst>
              <a:ext uri="{FF2B5EF4-FFF2-40B4-BE49-F238E27FC236}">
                <a16:creationId xmlns:a16="http://schemas.microsoft.com/office/drawing/2014/main" id="{BD4B71A8-00FB-035D-4CC4-04836E670547}"/>
              </a:ext>
            </a:extLst>
          </p:cNvPr>
          <p:cNvSpPr>
            <a:spLocks noGrp="1"/>
          </p:cNvSpPr>
          <p:nvPr>
            <p:ph type="body" sz="quarter" idx="120"/>
          </p:nvPr>
        </p:nvSpPr>
        <p:spPr>
          <a:xfrm>
            <a:off x="5161918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5" name="Text Placeholder 21">
            <a:extLst>
              <a:ext uri="{FF2B5EF4-FFF2-40B4-BE49-F238E27FC236}">
                <a16:creationId xmlns:a16="http://schemas.microsoft.com/office/drawing/2014/main" id="{432DA211-559A-934B-ACEF-CC3617790E3B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454873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6" name="Text Placeholder 17">
            <a:extLst>
              <a:ext uri="{FF2B5EF4-FFF2-40B4-BE49-F238E27FC236}">
                <a16:creationId xmlns:a16="http://schemas.microsoft.com/office/drawing/2014/main" id="{54543A55-A7C9-5CAA-C99D-686DD2700F59}"/>
              </a:ext>
            </a:extLst>
          </p:cNvPr>
          <p:cNvSpPr>
            <a:spLocks noGrp="1"/>
          </p:cNvSpPr>
          <p:nvPr>
            <p:ph type="body" sz="quarter" idx="122"/>
          </p:nvPr>
        </p:nvSpPr>
        <p:spPr>
          <a:xfrm>
            <a:off x="5161918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7" name="Text Placeholder 21">
            <a:extLst>
              <a:ext uri="{FF2B5EF4-FFF2-40B4-BE49-F238E27FC236}">
                <a16:creationId xmlns:a16="http://schemas.microsoft.com/office/drawing/2014/main" id="{E615DD98-C01D-820A-E92E-FCC897F3735B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454873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7EAD92B8-A87B-79B6-4995-D39A812EFEA5}"/>
              </a:ext>
            </a:extLst>
          </p:cNvPr>
          <p:cNvSpPr>
            <a:spLocks noGrp="1"/>
          </p:cNvSpPr>
          <p:nvPr>
            <p:ph type="body" sz="quarter" idx="124"/>
          </p:nvPr>
        </p:nvSpPr>
        <p:spPr>
          <a:xfrm>
            <a:off x="5161918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0" name="Text Placeholder 21">
            <a:extLst>
              <a:ext uri="{FF2B5EF4-FFF2-40B4-BE49-F238E27FC236}">
                <a16:creationId xmlns:a16="http://schemas.microsoft.com/office/drawing/2014/main" id="{70A66F4B-1302-5AE1-B7D7-E242117C57BC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454873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1" name="Text Placeholder 17">
            <a:extLst>
              <a:ext uri="{FF2B5EF4-FFF2-40B4-BE49-F238E27FC236}">
                <a16:creationId xmlns:a16="http://schemas.microsoft.com/office/drawing/2014/main" id="{2B1ADE52-7474-F714-2ED3-09C134422CF7}"/>
              </a:ext>
            </a:extLst>
          </p:cNvPr>
          <p:cNvSpPr>
            <a:spLocks noGrp="1"/>
          </p:cNvSpPr>
          <p:nvPr>
            <p:ph type="body" sz="quarter" idx="126"/>
          </p:nvPr>
        </p:nvSpPr>
        <p:spPr>
          <a:xfrm>
            <a:off x="5161918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2" name="Text Placeholder 21">
            <a:extLst>
              <a:ext uri="{FF2B5EF4-FFF2-40B4-BE49-F238E27FC236}">
                <a16:creationId xmlns:a16="http://schemas.microsoft.com/office/drawing/2014/main" id="{87D17A3D-4B3D-A315-A570-7CE4FEBE5937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454873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12751CE2-0CAB-609D-0BA5-650491E55B33}"/>
              </a:ext>
            </a:extLst>
          </p:cNvPr>
          <p:cNvSpPr>
            <a:spLocks noGrp="1"/>
          </p:cNvSpPr>
          <p:nvPr>
            <p:ph type="body" sz="quarter" idx="128"/>
          </p:nvPr>
        </p:nvSpPr>
        <p:spPr>
          <a:xfrm>
            <a:off x="5161918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4" name="Text Placeholder 21">
            <a:extLst>
              <a:ext uri="{FF2B5EF4-FFF2-40B4-BE49-F238E27FC236}">
                <a16:creationId xmlns:a16="http://schemas.microsoft.com/office/drawing/2014/main" id="{68445264-BEB9-5A85-4906-D7689922D60C}"/>
              </a:ext>
            </a:extLst>
          </p:cNvPr>
          <p:cNvSpPr>
            <a:spLocks noGrp="1"/>
          </p:cNvSpPr>
          <p:nvPr>
            <p:ph type="body" sz="quarter" idx="129" hasCustomPrompt="1"/>
          </p:nvPr>
        </p:nvSpPr>
        <p:spPr>
          <a:xfrm>
            <a:off x="454873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5" name="Text Placeholder 17">
            <a:extLst>
              <a:ext uri="{FF2B5EF4-FFF2-40B4-BE49-F238E27FC236}">
                <a16:creationId xmlns:a16="http://schemas.microsoft.com/office/drawing/2014/main" id="{634408B1-F3AB-A1D2-F965-3A5390A1D9BF}"/>
              </a:ext>
            </a:extLst>
          </p:cNvPr>
          <p:cNvSpPr>
            <a:spLocks noGrp="1"/>
          </p:cNvSpPr>
          <p:nvPr>
            <p:ph type="body" sz="quarter" idx="130"/>
          </p:nvPr>
        </p:nvSpPr>
        <p:spPr>
          <a:xfrm>
            <a:off x="5161918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6" name="Text Placeholder 21">
            <a:extLst>
              <a:ext uri="{FF2B5EF4-FFF2-40B4-BE49-F238E27FC236}">
                <a16:creationId xmlns:a16="http://schemas.microsoft.com/office/drawing/2014/main" id="{15F12471-F5C9-3A8D-DE79-68C4A20A908F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454873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47BC9079-93D9-D128-2BBA-0DA2978695CA}"/>
              </a:ext>
            </a:extLst>
          </p:cNvPr>
          <p:cNvSpPr>
            <a:spLocks noGrp="1"/>
          </p:cNvSpPr>
          <p:nvPr>
            <p:ph type="body" sz="quarter" idx="132"/>
          </p:nvPr>
        </p:nvSpPr>
        <p:spPr>
          <a:xfrm>
            <a:off x="5161918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8" name="Text Placeholder 21">
            <a:extLst>
              <a:ext uri="{FF2B5EF4-FFF2-40B4-BE49-F238E27FC236}">
                <a16:creationId xmlns:a16="http://schemas.microsoft.com/office/drawing/2014/main" id="{B6F668DC-0C67-D9C0-6C5C-9B8D44329848}"/>
              </a:ext>
            </a:extLst>
          </p:cNvPr>
          <p:cNvSpPr>
            <a:spLocks noGrp="1"/>
          </p:cNvSpPr>
          <p:nvPr>
            <p:ph type="body" sz="quarter" idx="133" hasCustomPrompt="1"/>
          </p:nvPr>
        </p:nvSpPr>
        <p:spPr>
          <a:xfrm>
            <a:off x="454873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9" name="Text Placeholder 17">
            <a:extLst>
              <a:ext uri="{FF2B5EF4-FFF2-40B4-BE49-F238E27FC236}">
                <a16:creationId xmlns:a16="http://schemas.microsoft.com/office/drawing/2014/main" id="{EC49AC75-8199-579E-F26F-A648531BD8A0}"/>
              </a:ext>
            </a:extLst>
          </p:cNvPr>
          <p:cNvSpPr>
            <a:spLocks noGrp="1"/>
          </p:cNvSpPr>
          <p:nvPr>
            <p:ph type="body" sz="quarter" idx="134"/>
          </p:nvPr>
        </p:nvSpPr>
        <p:spPr>
          <a:xfrm>
            <a:off x="5161918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0" name="Slide Number Placeholder 5">
            <a:extLst>
              <a:ext uri="{FF2B5EF4-FFF2-40B4-BE49-F238E27FC236}">
                <a16:creationId xmlns:a16="http://schemas.microsoft.com/office/drawing/2014/main" id="{28FB39DC-DA9C-4F06-D956-5C85EFA695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DC8A00C-1459-CB7B-3B27-711E55F231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349595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083929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x Contents - Wav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wave&#10;&#10;Description automatically generated with low confidence">
            <a:extLst>
              <a:ext uri="{FF2B5EF4-FFF2-40B4-BE49-F238E27FC236}">
                <a16:creationId xmlns:a16="http://schemas.microsoft.com/office/drawing/2014/main" id="{EE2E8705-32EB-07EE-297E-AB43242042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220DF3E-2F79-C047-B275-EFD8539B3B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213D">
              <a:alpha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349595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BBD26C5A-3CCE-5E78-ECD3-A3F7656487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70974" y="5643564"/>
            <a:ext cx="668621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59167C-BCFA-CDB1-FBC4-D0343E1C6056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B11136A-19EA-018B-053E-54637ED4408D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71138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2EBEB43F-C05E-ED89-C1E6-9211EFE7576E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584326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Text Placeholder 21">
            <a:extLst>
              <a:ext uri="{FF2B5EF4-FFF2-40B4-BE49-F238E27FC236}">
                <a16:creationId xmlns:a16="http://schemas.microsoft.com/office/drawing/2014/main" id="{37204CB0-5E0B-1EF5-30E9-9CA1E3977246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1138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3" name="Text Placeholder 17">
            <a:extLst>
              <a:ext uri="{FF2B5EF4-FFF2-40B4-BE49-F238E27FC236}">
                <a16:creationId xmlns:a16="http://schemas.microsoft.com/office/drawing/2014/main" id="{2DBFAD83-2F06-E145-45B0-E6335DC09FF6}"/>
              </a:ext>
            </a:extLst>
          </p:cNvPr>
          <p:cNvSpPr>
            <a:spLocks noGrp="1"/>
          </p:cNvSpPr>
          <p:nvPr>
            <p:ph type="body" sz="quarter" idx="106"/>
          </p:nvPr>
        </p:nvSpPr>
        <p:spPr>
          <a:xfrm>
            <a:off x="1584326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4" name="Text Placeholder 21">
            <a:extLst>
              <a:ext uri="{FF2B5EF4-FFF2-40B4-BE49-F238E27FC236}">
                <a16:creationId xmlns:a16="http://schemas.microsoft.com/office/drawing/2014/main" id="{C6B8B24E-8C42-ADC5-434D-457B883B332A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71138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5" name="Text Placeholder 17">
            <a:extLst>
              <a:ext uri="{FF2B5EF4-FFF2-40B4-BE49-F238E27FC236}">
                <a16:creationId xmlns:a16="http://schemas.microsoft.com/office/drawing/2014/main" id="{2C0785AB-BD0A-EEF7-970E-9708AECDDB2E}"/>
              </a:ext>
            </a:extLst>
          </p:cNvPr>
          <p:cNvSpPr>
            <a:spLocks noGrp="1"/>
          </p:cNvSpPr>
          <p:nvPr>
            <p:ph type="body" sz="quarter" idx="108"/>
          </p:nvPr>
        </p:nvSpPr>
        <p:spPr>
          <a:xfrm>
            <a:off x="1584326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6" name="Text Placeholder 21">
            <a:extLst>
              <a:ext uri="{FF2B5EF4-FFF2-40B4-BE49-F238E27FC236}">
                <a16:creationId xmlns:a16="http://schemas.microsoft.com/office/drawing/2014/main" id="{D6CC9CB0-A5F9-891A-0277-DE305A1AE359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971138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7" name="Text Placeholder 17">
            <a:extLst>
              <a:ext uri="{FF2B5EF4-FFF2-40B4-BE49-F238E27FC236}">
                <a16:creationId xmlns:a16="http://schemas.microsoft.com/office/drawing/2014/main" id="{04B6EEFE-FEA9-EBC5-AEC6-1BBABE21D273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584326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8" name="Text Placeholder 21">
            <a:extLst>
              <a:ext uri="{FF2B5EF4-FFF2-40B4-BE49-F238E27FC236}">
                <a16:creationId xmlns:a16="http://schemas.microsoft.com/office/drawing/2014/main" id="{D56BA036-7F0C-EB81-D2CA-0098D1367BFF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971138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9" name="Text Placeholder 17">
            <a:extLst>
              <a:ext uri="{FF2B5EF4-FFF2-40B4-BE49-F238E27FC236}">
                <a16:creationId xmlns:a16="http://schemas.microsoft.com/office/drawing/2014/main" id="{8C040958-3F08-D4D0-B0C3-ED35E29E8762}"/>
              </a:ext>
            </a:extLst>
          </p:cNvPr>
          <p:cNvSpPr>
            <a:spLocks noGrp="1"/>
          </p:cNvSpPr>
          <p:nvPr>
            <p:ph type="body" sz="quarter" idx="112"/>
          </p:nvPr>
        </p:nvSpPr>
        <p:spPr>
          <a:xfrm>
            <a:off x="1584326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0" name="Text Placeholder 21">
            <a:extLst>
              <a:ext uri="{FF2B5EF4-FFF2-40B4-BE49-F238E27FC236}">
                <a16:creationId xmlns:a16="http://schemas.microsoft.com/office/drawing/2014/main" id="{9108933B-88E9-324A-E4B0-8B840E7901AF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71138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1" name="Text Placeholder 17">
            <a:extLst>
              <a:ext uri="{FF2B5EF4-FFF2-40B4-BE49-F238E27FC236}">
                <a16:creationId xmlns:a16="http://schemas.microsoft.com/office/drawing/2014/main" id="{30DACCAC-445B-99B3-4864-04E475B5E00E}"/>
              </a:ext>
            </a:extLst>
          </p:cNvPr>
          <p:cNvSpPr>
            <a:spLocks noGrp="1"/>
          </p:cNvSpPr>
          <p:nvPr>
            <p:ph type="body" sz="quarter" idx="114"/>
          </p:nvPr>
        </p:nvSpPr>
        <p:spPr>
          <a:xfrm>
            <a:off x="1584326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2" name="Text Placeholder 21">
            <a:extLst>
              <a:ext uri="{FF2B5EF4-FFF2-40B4-BE49-F238E27FC236}">
                <a16:creationId xmlns:a16="http://schemas.microsoft.com/office/drawing/2014/main" id="{C395138C-0A74-0BD0-9365-1BF0C35D1A21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71138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3" name="Text Placeholder 17">
            <a:extLst>
              <a:ext uri="{FF2B5EF4-FFF2-40B4-BE49-F238E27FC236}">
                <a16:creationId xmlns:a16="http://schemas.microsoft.com/office/drawing/2014/main" id="{266FD8A7-C4F8-2BCA-E7F9-866DCC7A1FE7}"/>
              </a:ext>
            </a:extLst>
          </p:cNvPr>
          <p:cNvSpPr>
            <a:spLocks noGrp="1"/>
          </p:cNvSpPr>
          <p:nvPr>
            <p:ph type="body" sz="quarter" idx="116"/>
          </p:nvPr>
        </p:nvSpPr>
        <p:spPr>
          <a:xfrm>
            <a:off x="1584326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4" name="Text Placeholder 21">
            <a:extLst>
              <a:ext uri="{FF2B5EF4-FFF2-40B4-BE49-F238E27FC236}">
                <a16:creationId xmlns:a16="http://schemas.microsoft.com/office/drawing/2014/main" id="{C22EAE3F-FBB7-236F-9090-5C9A7C039625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71138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086C572B-D8A8-C04A-A74B-0D7B7191C3A3}"/>
              </a:ext>
            </a:extLst>
          </p:cNvPr>
          <p:cNvSpPr>
            <a:spLocks noGrp="1"/>
          </p:cNvSpPr>
          <p:nvPr>
            <p:ph type="body" sz="quarter" idx="118"/>
          </p:nvPr>
        </p:nvSpPr>
        <p:spPr>
          <a:xfrm>
            <a:off x="1584326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6" name="Text Placeholder 21">
            <a:extLst>
              <a:ext uri="{FF2B5EF4-FFF2-40B4-BE49-F238E27FC236}">
                <a16:creationId xmlns:a16="http://schemas.microsoft.com/office/drawing/2014/main" id="{871E62B9-E42A-5409-9F70-D50218BD94F2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454873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FFFDDEBE-83FA-47C0-4E1A-7DFE50D17CB2}"/>
              </a:ext>
            </a:extLst>
          </p:cNvPr>
          <p:cNvSpPr>
            <a:spLocks noGrp="1"/>
          </p:cNvSpPr>
          <p:nvPr>
            <p:ph type="body" sz="quarter" idx="120"/>
          </p:nvPr>
        </p:nvSpPr>
        <p:spPr>
          <a:xfrm>
            <a:off x="5161918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0" name="Text Placeholder 21">
            <a:extLst>
              <a:ext uri="{FF2B5EF4-FFF2-40B4-BE49-F238E27FC236}">
                <a16:creationId xmlns:a16="http://schemas.microsoft.com/office/drawing/2014/main" id="{CA7005C2-A82C-BA45-9D22-0328E943C65D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454873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1" name="Text Placeholder 17">
            <a:extLst>
              <a:ext uri="{FF2B5EF4-FFF2-40B4-BE49-F238E27FC236}">
                <a16:creationId xmlns:a16="http://schemas.microsoft.com/office/drawing/2014/main" id="{EF109C98-176F-A97C-9FCA-0A933B25BE00}"/>
              </a:ext>
            </a:extLst>
          </p:cNvPr>
          <p:cNvSpPr>
            <a:spLocks noGrp="1"/>
          </p:cNvSpPr>
          <p:nvPr>
            <p:ph type="body" sz="quarter" idx="122"/>
          </p:nvPr>
        </p:nvSpPr>
        <p:spPr>
          <a:xfrm>
            <a:off x="5161918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2" name="Text Placeholder 21">
            <a:extLst>
              <a:ext uri="{FF2B5EF4-FFF2-40B4-BE49-F238E27FC236}">
                <a16:creationId xmlns:a16="http://schemas.microsoft.com/office/drawing/2014/main" id="{7E7D4082-308D-0C6A-EE6E-CC803E5B1F43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454873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BA7960BA-B4F0-4E51-6C87-DACA6E48841C}"/>
              </a:ext>
            </a:extLst>
          </p:cNvPr>
          <p:cNvSpPr>
            <a:spLocks noGrp="1"/>
          </p:cNvSpPr>
          <p:nvPr>
            <p:ph type="body" sz="quarter" idx="124"/>
          </p:nvPr>
        </p:nvSpPr>
        <p:spPr>
          <a:xfrm>
            <a:off x="5161918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4" name="Text Placeholder 21">
            <a:extLst>
              <a:ext uri="{FF2B5EF4-FFF2-40B4-BE49-F238E27FC236}">
                <a16:creationId xmlns:a16="http://schemas.microsoft.com/office/drawing/2014/main" id="{DA81B666-CA8D-1362-CE1B-5F6D3B5CD158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454873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5" name="Text Placeholder 17">
            <a:extLst>
              <a:ext uri="{FF2B5EF4-FFF2-40B4-BE49-F238E27FC236}">
                <a16:creationId xmlns:a16="http://schemas.microsoft.com/office/drawing/2014/main" id="{3E733248-071C-F277-26A7-BD2EE40D5C10}"/>
              </a:ext>
            </a:extLst>
          </p:cNvPr>
          <p:cNvSpPr>
            <a:spLocks noGrp="1"/>
          </p:cNvSpPr>
          <p:nvPr>
            <p:ph type="body" sz="quarter" idx="126"/>
          </p:nvPr>
        </p:nvSpPr>
        <p:spPr>
          <a:xfrm>
            <a:off x="5161918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6" name="Text Placeholder 21">
            <a:extLst>
              <a:ext uri="{FF2B5EF4-FFF2-40B4-BE49-F238E27FC236}">
                <a16:creationId xmlns:a16="http://schemas.microsoft.com/office/drawing/2014/main" id="{AFAB563B-5700-5225-161C-F457D62188DE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454873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1B08B3E2-FD17-D668-7D08-D07D251A1C71}"/>
              </a:ext>
            </a:extLst>
          </p:cNvPr>
          <p:cNvSpPr>
            <a:spLocks noGrp="1"/>
          </p:cNvSpPr>
          <p:nvPr>
            <p:ph type="body" sz="quarter" idx="128"/>
          </p:nvPr>
        </p:nvSpPr>
        <p:spPr>
          <a:xfrm>
            <a:off x="5161918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8" name="Text Placeholder 21">
            <a:extLst>
              <a:ext uri="{FF2B5EF4-FFF2-40B4-BE49-F238E27FC236}">
                <a16:creationId xmlns:a16="http://schemas.microsoft.com/office/drawing/2014/main" id="{A8645A38-4BD5-64B0-1F80-825FC7525500}"/>
              </a:ext>
            </a:extLst>
          </p:cNvPr>
          <p:cNvSpPr>
            <a:spLocks noGrp="1"/>
          </p:cNvSpPr>
          <p:nvPr>
            <p:ph type="body" sz="quarter" idx="129" hasCustomPrompt="1"/>
          </p:nvPr>
        </p:nvSpPr>
        <p:spPr>
          <a:xfrm>
            <a:off x="454873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9" name="Text Placeholder 17">
            <a:extLst>
              <a:ext uri="{FF2B5EF4-FFF2-40B4-BE49-F238E27FC236}">
                <a16:creationId xmlns:a16="http://schemas.microsoft.com/office/drawing/2014/main" id="{374EEAD9-F52D-7180-D532-D7A046CB82FD}"/>
              </a:ext>
            </a:extLst>
          </p:cNvPr>
          <p:cNvSpPr>
            <a:spLocks noGrp="1"/>
          </p:cNvSpPr>
          <p:nvPr>
            <p:ph type="body" sz="quarter" idx="130"/>
          </p:nvPr>
        </p:nvSpPr>
        <p:spPr>
          <a:xfrm>
            <a:off x="5161918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0" name="Text Placeholder 21">
            <a:extLst>
              <a:ext uri="{FF2B5EF4-FFF2-40B4-BE49-F238E27FC236}">
                <a16:creationId xmlns:a16="http://schemas.microsoft.com/office/drawing/2014/main" id="{AC1FFE7B-6006-7CE5-8B18-65783E7D46EE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454873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71" name="Text Placeholder 17">
            <a:extLst>
              <a:ext uri="{FF2B5EF4-FFF2-40B4-BE49-F238E27FC236}">
                <a16:creationId xmlns:a16="http://schemas.microsoft.com/office/drawing/2014/main" id="{8BBAF690-BE98-2AD2-A46B-F8D496BAB5E4}"/>
              </a:ext>
            </a:extLst>
          </p:cNvPr>
          <p:cNvSpPr>
            <a:spLocks noGrp="1"/>
          </p:cNvSpPr>
          <p:nvPr>
            <p:ph type="body" sz="quarter" idx="132"/>
          </p:nvPr>
        </p:nvSpPr>
        <p:spPr>
          <a:xfrm>
            <a:off x="5161918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2" name="Text Placeholder 21">
            <a:extLst>
              <a:ext uri="{FF2B5EF4-FFF2-40B4-BE49-F238E27FC236}">
                <a16:creationId xmlns:a16="http://schemas.microsoft.com/office/drawing/2014/main" id="{BFBD920A-FAA0-0767-2149-ADBE0308D972}"/>
              </a:ext>
            </a:extLst>
          </p:cNvPr>
          <p:cNvSpPr>
            <a:spLocks noGrp="1"/>
          </p:cNvSpPr>
          <p:nvPr>
            <p:ph type="body" sz="quarter" idx="133" hasCustomPrompt="1"/>
          </p:nvPr>
        </p:nvSpPr>
        <p:spPr>
          <a:xfrm>
            <a:off x="454873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73" name="Text Placeholder 17">
            <a:extLst>
              <a:ext uri="{FF2B5EF4-FFF2-40B4-BE49-F238E27FC236}">
                <a16:creationId xmlns:a16="http://schemas.microsoft.com/office/drawing/2014/main" id="{0CD19AC8-33CA-4C95-90B3-5476716ACAB1}"/>
              </a:ext>
            </a:extLst>
          </p:cNvPr>
          <p:cNvSpPr>
            <a:spLocks noGrp="1"/>
          </p:cNvSpPr>
          <p:nvPr>
            <p:ph type="body" sz="quarter" idx="134"/>
          </p:nvPr>
        </p:nvSpPr>
        <p:spPr>
          <a:xfrm>
            <a:off x="5161918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8" name="Text Placeholder 21">
            <a:extLst>
              <a:ext uri="{FF2B5EF4-FFF2-40B4-BE49-F238E27FC236}">
                <a16:creationId xmlns:a16="http://schemas.microsoft.com/office/drawing/2014/main" id="{9BBE176A-8955-E1EE-7BFE-54A6EE1FB207}"/>
              </a:ext>
            </a:extLst>
          </p:cNvPr>
          <p:cNvSpPr>
            <a:spLocks noGrp="1"/>
          </p:cNvSpPr>
          <p:nvPr>
            <p:ph type="body" sz="quarter" idx="135" hasCustomPrompt="1"/>
          </p:nvPr>
        </p:nvSpPr>
        <p:spPr>
          <a:xfrm>
            <a:off x="8127579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89" name="Text Placeholder 17">
            <a:extLst>
              <a:ext uri="{FF2B5EF4-FFF2-40B4-BE49-F238E27FC236}">
                <a16:creationId xmlns:a16="http://schemas.microsoft.com/office/drawing/2014/main" id="{A8662399-476E-1894-EA51-E047750118FF}"/>
              </a:ext>
            </a:extLst>
          </p:cNvPr>
          <p:cNvSpPr>
            <a:spLocks noGrp="1"/>
          </p:cNvSpPr>
          <p:nvPr>
            <p:ph type="body" sz="quarter" idx="136"/>
          </p:nvPr>
        </p:nvSpPr>
        <p:spPr>
          <a:xfrm>
            <a:off x="8740767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0" name="Text Placeholder 21">
            <a:extLst>
              <a:ext uri="{FF2B5EF4-FFF2-40B4-BE49-F238E27FC236}">
                <a16:creationId xmlns:a16="http://schemas.microsoft.com/office/drawing/2014/main" id="{C0216133-A804-E99E-1B2F-429DDBA7F3AD}"/>
              </a:ext>
            </a:extLst>
          </p:cNvPr>
          <p:cNvSpPr>
            <a:spLocks noGrp="1"/>
          </p:cNvSpPr>
          <p:nvPr>
            <p:ph type="body" sz="quarter" idx="137" hasCustomPrompt="1"/>
          </p:nvPr>
        </p:nvSpPr>
        <p:spPr>
          <a:xfrm>
            <a:off x="8127579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1" name="Text Placeholder 17">
            <a:extLst>
              <a:ext uri="{FF2B5EF4-FFF2-40B4-BE49-F238E27FC236}">
                <a16:creationId xmlns:a16="http://schemas.microsoft.com/office/drawing/2014/main" id="{4D057163-B46E-05FF-0E8C-BF90BA80AA84}"/>
              </a:ext>
            </a:extLst>
          </p:cNvPr>
          <p:cNvSpPr>
            <a:spLocks noGrp="1"/>
          </p:cNvSpPr>
          <p:nvPr>
            <p:ph type="body" sz="quarter" idx="138"/>
          </p:nvPr>
        </p:nvSpPr>
        <p:spPr>
          <a:xfrm>
            <a:off x="8740767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2" name="Text Placeholder 21">
            <a:extLst>
              <a:ext uri="{FF2B5EF4-FFF2-40B4-BE49-F238E27FC236}">
                <a16:creationId xmlns:a16="http://schemas.microsoft.com/office/drawing/2014/main" id="{1BA6FFB2-CCE9-19EB-F3C1-B758AD9F50D9}"/>
              </a:ext>
            </a:extLst>
          </p:cNvPr>
          <p:cNvSpPr>
            <a:spLocks noGrp="1"/>
          </p:cNvSpPr>
          <p:nvPr>
            <p:ph type="body" sz="quarter" idx="139" hasCustomPrompt="1"/>
          </p:nvPr>
        </p:nvSpPr>
        <p:spPr>
          <a:xfrm>
            <a:off x="8127579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3" name="Text Placeholder 17">
            <a:extLst>
              <a:ext uri="{FF2B5EF4-FFF2-40B4-BE49-F238E27FC236}">
                <a16:creationId xmlns:a16="http://schemas.microsoft.com/office/drawing/2014/main" id="{A7727BEC-290C-9F76-C73C-DF39F4935B82}"/>
              </a:ext>
            </a:extLst>
          </p:cNvPr>
          <p:cNvSpPr>
            <a:spLocks noGrp="1"/>
          </p:cNvSpPr>
          <p:nvPr>
            <p:ph type="body" sz="quarter" idx="140"/>
          </p:nvPr>
        </p:nvSpPr>
        <p:spPr>
          <a:xfrm>
            <a:off x="8740767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4" name="Text Placeholder 21">
            <a:extLst>
              <a:ext uri="{FF2B5EF4-FFF2-40B4-BE49-F238E27FC236}">
                <a16:creationId xmlns:a16="http://schemas.microsoft.com/office/drawing/2014/main" id="{9466D952-B6A9-133F-E6D4-B23B28AF956F}"/>
              </a:ext>
            </a:extLst>
          </p:cNvPr>
          <p:cNvSpPr>
            <a:spLocks noGrp="1"/>
          </p:cNvSpPr>
          <p:nvPr>
            <p:ph type="body" sz="quarter" idx="141" hasCustomPrompt="1"/>
          </p:nvPr>
        </p:nvSpPr>
        <p:spPr>
          <a:xfrm>
            <a:off x="8127579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5" name="Text Placeholder 17">
            <a:extLst>
              <a:ext uri="{FF2B5EF4-FFF2-40B4-BE49-F238E27FC236}">
                <a16:creationId xmlns:a16="http://schemas.microsoft.com/office/drawing/2014/main" id="{B7CD9AAB-A591-5241-B1AB-716AC29E6194}"/>
              </a:ext>
            </a:extLst>
          </p:cNvPr>
          <p:cNvSpPr>
            <a:spLocks noGrp="1"/>
          </p:cNvSpPr>
          <p:nvPr>
            <p:ph type="body" sz="quarter" idx="142"/>
          </p:nvPr>
        </p:nvSpPr>
        <p:spPr>
          <a:xfrm>
            <a:off x="8740767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6" name="Text Placeholder 21">
            <a:extLst>
              <a:ext uri="{FF2B5EF4-FFF2-40B4-BE49-F238E27FC236}">
                <a16:creationId xmlns:a16="http://schemas.microsoft.com/office/drawing/2014/main" id="{D9BC517B-C098-8967-2696-0EF3873E38F1}"/>
              </a:ext>
            </a:extLst>
          </p:cNvPr>
          <p:cNvSpPr>
            <a:spLocks noGrp="1"/>
          </p:cNvSpPr>
          <p:nvPr>
            <p:ph type="body" sz="quarter" idx="143" hasCustomPrompt="1"/>
          </p:nvPr>
        </p:nvSpPr>
        <p:spPr>
          <a:xfrm>
            <a:off x="8127579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7" name="Text Placeholder 17">
            <a:extLst>
              <a:ext uri="{FF2B5EF4-FFF2-40B4-BE49-F238E27FC236}">
                <a16:creationId xmlns:a16="http://schemas.microsoft.com/office/drawing/2014/main" id="{C8069D31-77A6-612E-F865-E1BB8C7C0F1A}"/>
              </a:ext>
            </a:extLst>
          </p:cNvPr>
          <p:cNvSpPr>
            <a:spLocks noGrp="1"/>
          </p:cNvSpPr>
          <p:nvPr>
            <p:ph type="body" sz="quarter" idx="144"/>
          </p:nvPr>
        </p:nvSpPr>
        <p:spPr>
          <a:xfrm>
            <a:off x="8740767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8" name="Text Placeholder 21">
            <a:extLst>
              <a:ext uri="{FF2B5EF4-FFF2-40B4-BE49-F238E27FC236}">
                <a16:creationId xmlns:a16="http://schemas.microsoft.com/office/drawing/2014/main" id="{846BB2EB-B32B-BEC2-0456-A13353AD2A03}"/>
              </a:ext>
            </a:extLst>
          </p:cNvPr>
          <p:cNvSpPr>
            <a:spLocks noGrp="1"/>
          </p:cNvSpPr>
          <p:nvPr>
            <p:ph type="body" sz="quarter" idx="145" hasCustomPrompt="1"/>
          </p:nvPr>
        </p:nvSpPr>
        <p:spPr>
          <a:xfrm>
            <a:off x="8127579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9" name="Text Placeholder 17">
            <a:extLst>
              <a:ext uri="{FF2B5EF4-FFF2-40B4-BE49-F238E27FC236}">
                <a16:creationId xmlns:a16="http://schemas.microsoft.com/office/drawing/2014/main" id="{625913BF-DBB4-C4A6-FA41-F8076454598B}"/>
              </a:ext>
            </a:extLst>
          </p:cNvPr>
          <p:cNvSpPr>
            <a:spLocks noGrp="1"/>
          </p:cNvSpPr>
          <p:nvPr>
            <p:ph type="body" sz="quarter" idx="146"/>
          </p:nvPr>
        </p:nvSpPr>
        <p:spPr>
          <a:xfrm>
            <a:off x="8740767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0" name="Text Placeholder 21">
            <a:extLst>
              <a:ext uri="{FF2B5EF4-FFF2-40B4-BE49-F238E27FC236}">
                <a16:creationId xmlns:a16="http://schemas.microsoft.com/office/drawing/2014/main" id="{17D4D208-D714-A8B4-2EC1-A680FF923C5A}"/>
              </a:ext>
            </a:extLst>
          </p:cNvPr>
          <p:cNvSpPr>
            <a:spLocks noGrp="1"/>
          </p:cNvSpPr>
          <p:nvPr>
            <p:ph type="body" sz="quarter" idx="147" hasCustomPrompt="1"/>
          </p:nvPr>
        </p:nvSpPr>
        <p:spPr>
          <a:xfrm>
            <a:off x="8127579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1" name="Text Placeholder 17">
            <a:extLst>
              <a:ext uri="{FF2B5EF4-FFF2-40B4-BE49-F238E27FC236}">
                <a16:creationId xmlns:a16="http://schemas.microsoft.com/office/drawing/2014/main" id="{751BF136-B90A-21A3-8306-2FBA1A02295F}"/>
              </a:ext>
            </a:extLst>
          </p:cNvPr>
          <p:cNvSpPr>
            <a:spLocks noGrp="1"/>
          </p:cNvSpPr>
          <p:nvPr>
            <p:ph type="body" sz="quarter" idx="148"/>
          </p:nvPr>
        </p:nvSpPr>
        <p:spPr>
          <a:xfrm>
            <a:off x="8740767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2" name="Text Placeholder 21">
            <a:extLst>
              <a:ext uri="{FF2B5EF4-FFF2-40B4-BE49-F238E27FC236}">
                <a16:creationId xmlns:a16="http://schemas.microsoft.com/office/drawing/2014/main" id="{96094F10-E437-43B2-22B1-AF13A9BBC4CC}"/>
              </a:ext>
            </a:extLst>
          </p:cNvPr>
          <p:cNvSpPr>
            <a:spLocks noGrp="1"/>
          </p:cNvSpPr>
          <p:nvPr>
            <p:ph type="body" sz="quarter" idx="149" hasCustomPrompt="1"/>
          </p:nvPr>
        </p:nvSpPr>
        <p:spPr>
          <a:xfrm>
            <a:off x="8127579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3" name="Text Placeholder 17">
            <a:extLst>
              <a:ext uri="{FF2B5EF4-FFF2-40B4-BE49-F238E27FC236}">
                <a16:creationId xmlns:a16="http://schemas.microsoft.com/office/drawing/2014/main" id="{96230865-D423-2339-8330-74FE6B3DB72B}"/>
              </a:ext>
            </a:extLst>
          </p:cNvPr>
          <p:cNvSpPr>
            <a:spLocks noGrp="1"/>
          </p:cNvSpPr>
          <p:nvPr>
            <p:ph type="body" sz="quarter" idx="150"/>
          </p:nvPr>
        </p:nvSpPr>
        <p:spPr>
          <a:xfrm>
            <a:off x="8740767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4" name="Slide Number Placeholder 5">
            <a:extLst>
              <a:ext uri="{FF2B5EF4-FFF2-40B4-BE49-F238E27FC236}">
                <a16:creationId xmlns:a16="http://schemas.microsoft.com/office/drawing/2014/main" id="{8C67D5AC-F4F1-EF38-8347-4C908E40F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6508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x Contents - Pla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349595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BBD26C5A-3CCE-5E78-ECD3-A3F7656487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70974" y="5643564"/>
            <a:ext cx="668621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A0E3EF-367F-6C88-80F3-D26D4A14039C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 Placeholder 21">
            <a:extLst>
              <a:ext uri="{FF2B5EF4-FFF2-40B4-BE49-F238E27FC236}">
                <a16:creationId xmlns:a16="http://schemas.microsoft.com/office/drawing/2014/main" id="{A6174095-2F3F-96AC-858B-A5655FCAB0B0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71138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F96E8D26-D7B9-38AC-D4E0-8560840F00DA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584326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36C67DA-6A25-3664-1397-D398EDFE22B0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1138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B29DCAB1-DFC0-20F1-6B84-690E797B789F}"/>
              </a:ext>
            </a:extLst>
          </p:cNvPr>
          <p:cNvSpPr>
            <a:spLocks noGrp="1"/>
          </p:cNvSpPr>
          <p:nvPr>
            <p:ph type="body" sz="quarter" idx="106"/>
          </p:nvPr>
        </p:nvSpPr>
        <p:spPr>
          <a:xfrm>
            <a:off x="1584326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Text Placeholder 21">
            <a:extLst>
              <a:ext uri="{FF2B5EF4-FFF2-40B4-BE49-F238E27FC236}">
                <a16:creationId xmlns:a16="http://schemas.microsoft.com/office/drawing/2014/main" id="{858E4E52-148A-D8A6-087B-D22B996F70B6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71138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3" name="Text Placeholder 17">
            <a:extLst>
              <a:ext uri="{FF2B5EF4-FFF2-40B4-BE49-F238E27FC236}">
                <a16:creationId xmlns:a16="http://schemas.microsoft.com/office/drawing/2014/main" id="{139D1D43-DFAF-77B2-190A-83971F780889}"/>
              </a:ext>
            </a:extLst>
          </p:cNvPr>
          <p:cNvSpPr>
            <a:spLocks noGrp="1"/>
          </p:cNvSpPr>
          <p:nvPr>
            <p:ph type="body" sz="quarter" idx="108"/>
          </p:nvPr>
        </p:nvSpPr>
        <p:spPr>
          <a:xfrm>
            <a:off x="1584326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4" name="Text Placeholder 21">
            <a:extLst>
              <a:ext uri="{FF2B5EF4-FFF2-40B4-BE49-F238E27FC236}">
                <a16:creationId xmlns:a16="http://schemas.microsoft.com/office/drawing/2014/main" id="{1B30CE44-390E-6E3B-0D4F-ECE5E2D0ED02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971138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5" name="Text Placeholder 17">
            <a:extLst>
              <a:ext uri="{FF2B5EF4-FFF2-40B4-BE49-F238E27FC236}">
                <a16:creationId xmlns:a16="http://schemas.microsoft.com/office/drawing/2014/main" id="{58C5868F-70D9-68CA-E120-98CA3FBA7458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584326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6" name="Text Placeholder 21">
            <a:extLst>
              <a:ext uri="{FF2B5EF4-FFF2-40B4-BE49-F238E27FC236}">
                <a16:creationId xmlns:a16="http://schemas.microsoft.com/office/drawing/2014/main" id="{3D5DA563-149E-8C12-7EE6-A68274278081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971138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7" name="Text Placeholder 17">
            <a:extLst>
              <a:ext uri="{FF2B5EF4-FFF2-40B4-BE49-F238E27FC236}">
                <a16:creationId xmlns:a16="http://schemas.microsoft.com/office/drawing/2014/main" id="{EFFA30C7-E328-F7E5-D219-32F429E76B7F}"/>
              </a:ext>
            </a:extLst>
          </p:cNvPr>
          <p:cNvSpPr>
            <a:spLocks noGrp="1"/>
          </p:cNvSpPr>
          <p:nvPr>
            <p:ph type="body" sz="quarter" idx="112"/>
          </p:nvPr>
        </p:nvSpPr>
        <p:spPr>
          <a:xfrm>
            <a:off x="1584326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8" name="Text Placeholder 21">
            <a:extLst>
              <a:ext uri="{FF2B5EF4-FFF2-40B4-BE49-F238E27FC236}">
                <a16:creationId xmlns:a16="http://schemas.microsoft.com/office/drawing/2014/main" id="{37786619-D8BA-E2E5-E77C-A462955D992E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71138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9" name="Text Placeholder 17">
            <a:extLst>
              <a:ext uri="{FF2B5EF4-FFF2-40B4-BE49-F238E27FC236}">
                <a16:creationId xmlns:a16="http://schemas.microsoft.com/office/drawing/2014/main" id="{CFB4F3D2-AAC0-53F0-41C2-B3A1F6EB27B4}"/>
              </a:ext>
            </a:extLst>
          </p:cNvPr>
          <p:cNvSpPr>
            <a:spLocks noGrp="1"/>
          </p:cNvSpPr>
          <p:nvPr>
            <p:ph type="body" sz="quarter" idx="114"/>
          </p:nvPr>
        </p:nvSpPr>
        <p:spPr>
          <a:xfrm>
            <a:off x="1584326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0" name="Text Placeholder 21">
            <a:extLst>
              <a:ext uri="{FF2B5EF4-FFF2-40B4-BE49-F238E27FC236}">
                <a16:creationId xmlns:a16="http://schemas.microsoft.com/office/drawing/2014/main" id="{2B902668-C50A-9B21-3410-1F1ECC547C0D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71138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1" name="Text Placeholder 17">
            <a:extLst>
              <a:ext uri="{FF2B5EF4-FFF2-40B4-BE49-F238E27FC236}">
                <a16:creationId xmlns:a16="http://schemas.microsoft.com/office/drawing/2014/main" id="{34A448F2-F199-13F8-195B-0CECEE1155C5}"/>
              </a:ext>
            </a:extLst>
          </p:cNvPr>
          <p:cNvSpPr>
            <a:spLocks noGrp="1"/>
          </p:cNvSpPr>
          <p:nvPr>
            <p:ph type="body" sz="quarter" idx="116"/>
          </p:nvPr>
        </p:nvSpPr>
        <p:spPr>
          <a:xfrm>
            <a:off x="1584326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2" name="Text Placeholder 21">
            <a:extLst>
              <a:ext uri="{FF2B5EF4-FFF2-40B4-BE49-F238E27FC236}">
                <a16:creationId xmlns:a16="http://schemas.microsoft.com/office/drawing/2014/main" id="{26751C36-61EF-5F28-7AC1-9EBC17377269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71138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3" name="Text Placeholder 17">
            <a:extLst>
              <a:ext uri="{FF2B5EF4-FFF2-40B4-BE49-F238E27FC236}">
                <a16:creationId xmlns:a16="http://schemas.microsoft.com/office/drawing/2014/main" id="{F1BE445C-F392-BCDE-99D1-F5DDD4207F4F}"/>
              </a:ext>
            </a:extLst>
          </p:cNvPr>
          <p:cNvSpPr>
            <a:spLocks noGrp="1"/>
          </p:cNvSpPr>
          <p:nvPr>
            <p:ph type="body" sz="quarter" idx="118"/>
          </p:nvPr>
        </p:nvSpPr>
        <p:spPr>
          <a:xfrm>
            <a:off x="1584326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4" name="Text Placeholder 21">
            <a:extLst>
              <a:ext uri="{FF2B5EF4-FFF2-40B4-BE49-F238E27FC236}">
                <a16:creationId xmlns:a16="http://schemas.microsoft.com/office/drawing/2014/main" id="{5F6C18D6-C757-97B5-3046-F5F12997A84C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454873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3A7C120D-D999-F5C2-BC39-5421599D684C}"/>
              </a:ext>
            </a:extLst>
          </p:cNvPr>
          <p:cNvSpPr>
            <a:spLocks noGrp="1"/>
          </p:cNvSpPr>
          <p:nvPr>
            <p:ph type="body" sz="quarter" idx="120"/>
          </p:nvPr>
        </p:nvSpPr>
        <p:spPr>
          <a:xfrm>
            <a:off x="5161918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6" name="Text Placeholder 21">
            <a:extLst>
              <a:ext uri="{FF2B5EF4-FFF2-40B4-BE49-F238E27FC236}">
                <a16:creationId xmlns:a16="http://schemas.microsoft.com/office/drawing/2014/main" id="{93D93AF8-BAE3-AF4D-562D-7E985FE37AF2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454873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BA1FD850-BE2B-0C00-73D3-D3F17FDABF1A}"/>
              </a:ext>
            </a:extLst>
          </p:cNvPr>
          <p:cNvSpPr>
            <a:spLocks noGrp="1"/>
          </p:cNvSpPr>
          <p:nvPr>
            <p:ph type="body" sz="quarter" idx="122"/>
          </p:nvPr>
        </p:nvSpPr>
        <p:spPr>
          <a:xfrm>
            <a:off x="5161918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0" name="Text Placeholder 21">
            <a:extLst>
              <a:ext uri="{FF2B5EF4-FFF2-40B4-BE49-F238E27FC236}">
                <a16:creationId xmlns:a16="http://schemas.microsoft.com/office/drawing/2014/main" id="{A3F44E74-3305-34F1-1425-87C284E1A5B3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454873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1" name="Text Placeholder 17">
            <a:extLst>
              <a:ext uri="{FF2B5EF4-FFF2-40B4-BE49-F238E27FC236}">
                <a16:creationId xmlns:a16="http://schemas.microsoft.com/office/drawing/2014/main" id="{BEB96E49-CA9E-09B9-AC3F-22EC4C0C6CE9}"/>
              </a:ext>
            </a:extLst>
          </p:cNvPr>
          <p:cNvSpPr>
            <a:spLocks noGrp="1"/>
          </p:cNvSpPr>
          <p:nvPr>
            <p:ph type="body" sz="quarter" idx="124"/>
          </p:nvPr>
        </p:nvSpPr>
        <p:spPr>
          <a:xfrm>
            <a:off x="5161918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2" name="Text Placeholder 21">
            <a:extLst>
              <a:ext uri="{FF2B5EF4-FFF2-40B4-BE49-F238E27FC236}">
                <a16:creationId xmlns:a16="http://schemas.microsoft.com/office/drawing/2014/main" id="{FA919836-E146-6659-6D28-C12A4AF3F696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454873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3D33E721-E2F3-ABB8-8AA2-40CBCB9F1D58}"/>
              </a:ext>
            </a:extLst>
          </p:cNvPr>
          <p:cNvSpPr>
            <a:spLocks noGrp="1"/>
          </p:cNvSpPr>
          <p:nvPr>
            <p:ph type="body" sz="quarter" idx="126"/>
          </p:nvPr>
        </p:nvSpPr>
        <p:spPr>
          <a:xfrm>
            <a:off x="5161918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4" name="Text Placeholder 21">
            <a:extLst>
              <a:ext uri="{FF2B5EF4-FFF2-40B4-BE49-F238E27FC236}">
                <a16:creationId xmlns:a16="http://schemas.microsoft.com/office/drawing/2014/main" id="{9055972B-605F-9DF0-C66D-5418720D76EB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454873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5" name="Text Placeholder 17">
            <a:extLst>
              <a:ext uri="{FF2B5EF4-FFF2-40B4-BE49-F238E27FC236}">
                <a16:creationId xmlns:a16="http://schemas.microsoft.com/office/drawing/2014/main" id="{502A88E3-3E37-CA85-BCD5-0179DB8AFEF6}"/>
              </a:ext>
            </a:extLst>
          </p:cNvPr>
          <p:cNvSpPr>
            <a:spLocks noGrp="1"/>
          </p:cNvSpPr>
          <p:nvPr>
            <p:ph type="body" sz="quarter" idx="128"/>
          </p:nvPr>
        </p:nvSpPr>
        <p:spPr>
          <a:xfrm>
            <a:off x="5161918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6" name="Text Placeholder 21">
            <a:extLst>
              <a:ext uri="{FF2B5EF4-FFF2-40B4-BE49-F238E27FC236}">
                <a16:creationId xmlns:a16="http://schemas.microsoft.com/office/drawing/2014/main" id="{BD467EDD-7FE6-C972-03DA-7D1A95576741}"/>
              </a:ext>
            </a:extLst>
          </p:cNvPr>
          <p:cNvSpPr>
            <a:spLocks noGrp="1"/>
          </p:cNvSpPr>
          <p:nvPr>
            <p:ph type="body" sz="quarter" idx="129" hasCustomPrompt="1"/>
          </p:nvPr>
        </p:nvSpPr>
        <p:spPr>
          <a:xfrm>
            <a:off x="454873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11CE8DD8-42F9-FEC0-88B1-8332C3F18413}"/>
              </a:ext>
            </a:extLst>
          </p:cNvPr>
          <p:cNvSpPr>
            <a:spLocks noGrp="1"/>
          </p:cNvSpPr>
          <p:nvPr>
            <p:ph type="body" sz="quarter" idx="130"/>
          </p:nvPr>
        </p:nvSpPr>
        <p:spPr>
          <a:xfrm>
            <a:off x="5161918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8" name="Text Placeholder 21">
            <a:extLst>
              <a:ext uri="{FF2B5EF4-FFF2-40B4-BE49-F238E27FC236}">
                <a16:creationId xmlns:a16="http://schemas.microsoft.com/office/drawing/2014/main" id="{C5225C6C-BDD3-0957-727D-C94658364639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454873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9" name="Text Placeholder 17">
            <a:extLst>
              <a:ext uri="{FF2B5EF4-FFF2-40B4-BE49-F238E27FC236}">
                <a16:creationId xmlns:a16="http://schemas.microsoft.com/office/drawing/2014/main" id="{90EF0D20-9A18-29DB-BB64-9E8004214090}"/>
              </a:ext>
            </a:extLst>
          </p:cNvPr>
          <p:cNvSpPr>
            <a:spLocks noGrp="1"/>
          </p:cNvSpPr>
          <p:nvPr>
            <p:ph type="body" sz="quarter" idx="132"/>
          </p:nvPr>
        </p:nvSpPr>
        <p:spPr>
          <a:xfrm>
            <a:off x="5161918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0" name="Text Placeholder 21">
            <a:extLst>
              <a:ext uri="{FF2B5EF4-FFF2-40B4-BE49-F238E27FC236}">
                <a16:creationId xmlns:a16="http://schemas.microsoft.com/office/drawing/2014/main" id="{3DA04E6B-A7B2-FF1E-7C1C-54D127D34F3B}"/>
              </a:ext>
            </a:extLst>
          </p:cNvPr>
          <p:cNvSpPr>
            <a:spLocks noGrp="1"/>
          </p:cNvSpPr>
          <p:nvPr>
            <p:ph type="body" sz="quarter" idx="133" hasCustomPrompt="1"/>
          </p:nvPr>
        </p:nvSpPr>
        <p:spPr>
          <a:xfrm>
            <a:off x="454873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71" name="Text Placeholder 17">
            <a:extLst>
              <a:ext uri="{FF2B5EF4-FFF2-40B4-BE49-F238E27FC236}">
                <a16:creationId xmlns:a16="http://schemas.microsoft.com/office/drawing/2014/main" id="{153294F3-9117-5093-6131-B10BC98E1BA8}"/>
              </a:ext>
            </a:extLst>
          </p:cNvPr>
          <p:cNvSpPr>
            <a:spLocks noGrp="1"/>
          </p:cNvSpPr>
          <p:nvPr>
            <p:ph type="body" sz="quarter" idx="134"/>
          </p:nvPr>
        </p:nvSpPr>
        <p:spPr>
          <a:xfrm>
            <a:off x="5161918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2" name="Text Placeholder 21">
            <a:extLst>
              <a:ext uri="{FF2B5EF4-FFF2-40B4-BE49-F238E27FC236}">
                <a16:creationId xmlns:a16="http://schemas.microsoft.com/office/drawing/2014/main" id="{A66DF052-66F2-CCC0-8BCA-CCC09E25158C}"/>
              </a:ext>
            </a:extLst>
          </p:cNvPr>
          <p:cNvSpPr>
            <a:spLocks noGrp="1"/>
          </p:cNvSpPr>
          <p:nvPr>
            <p:ph type="body" sz="quarter" idx="135" hasCustomPrompt="1"/>
          </p:nvPr>
        </p:nvSpPr>
        <p:spPr>
          <a:xfrm>
            <a:off x="8127579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73" name="Text Placeholder 17">
            <a:extLst>
              <a:ext uri="{FF2B5EF4-FFF2-40B4-BE49-F238E27FC236}">
                <a16:creationId xmlns:a16="http://schemas.microsoft.com/office/drawing/2014/main" id="{45851170-15C3-EBC6-C1B9-45EAC4C61C08}"/>
              </a:ext>
            </a:extLst>
          </p:cNvPr>
          <p:cNvSpPr>
            <a:spLocks noGrp="1"/>
          </p:cNvSpPr>
          <p:nvPr>
            <p:ph type="body" sz="quarter" idx="136"/>
          </p:nvPr>
        </p:nvSpPr>
        <p:spPr>
          <a:xfrm>
            <a:off x="8740767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8" name="Text Placeholder 21">
            <a:extLst>
              <a:ext uri="{FF2B5EF4-FFF2-40B4-BE49-F238E27FC236}">
                <a16:creationId xmlns:a16="http://schemas.microsoft.com/office/drawing/2014/main" id="{DEDB37ED-A6CE-5299-FF03-09B6458E5948}"/>
              </a:ext>
            </a:extLst>
          </p:cNvPr>
          <p:cNvSpPr>
            <a:spLocks noGrp="1"/>
          </p:cNvSpPr>
          <p:nvPr>
            <p:ph type="body" sz="quarter" idx="137" hasCustomPrompt="1"/>
          </p:nvPr>
        </p:nvSpPr>
        <p:spPr>
          <a:xfrm>
            <a:off x="8127579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89" name="Text Placeholder 17">
            <a:extLst>
              <a:ext uri="{FF2B5EF4-FFF2-40B4-BE49-F238E27FC236}">
                <a16:creationId xmlns:a16="http://schemas.microsoft.com/office/drawing/2014/main" id="{05614E2C-E04D-26B9-287E-6EC74C0C52B9}"/>
              </a:ext>
            </a:extLst>
          </p:cNvPr>
          <p:cNvSpPr>
            <a:spLocks noGrp="1"/>
          </p:cNvSpPr>
          <p:nvPr>
            <p:ph type="body" sz="quarter" idx="138"/>
          </p:nvPr>
        </p:nvSpPr>
        <p:spPr>
          <a:xfrm>
            <a:off x="8740767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0" name="Text Placeholder 21">
            <a:extLst>
              <a:ext uri="{FF2B5EF4-FFF2-40B4-BE49-F238E27FC236}">
                <a16:creationId xmlns:a16="http://schemas.microsoft.com/office/drawing/2014/main" id="{DB333C08-D527-80B3-81D9-392027CD5606}"/>
              </a:ext>
            </a:extLst>
          </p:cNvPr>
          <p:cNvSpPr>
            <a:spLocks noGrp="1"/>
          </p:cNvSpPr>
          <p:nvPr>
            <p:ph type="body" sz="quarter" idx="139" hasCustomPrompt="1"/>
          </p:nvPr>
        </p:nvSpPr>
        <p:spPr>
          <a:xfrm>
            <a:off x="8127579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1" name="Text Placeholder 17">
            <a:extLst>
              <a:ext uri="{FF2B5EF4-FFF2-40B4-BE49-F238E27FC236}">
                <a16:creationId xmlns:a16="http://schemas.microsoft.com/office/drawing/2014/main" id="{2EB6CE03-CE35-D0EE-9CF9-E505ECD36623}"/>
              </a:ext>
            </a:extLst>
          </p:cNvPr>
          <p:cNvSpPr>
            <a:spLocks noGrp="1"/>
          </p:cNvSpPr>
          <p:nvPr>
            <p:ph type="body" sz="quarter" idx="140"/>
          </p:nvPr>
        </p:nvSpPr>
        <p:spPr>
          <a:xfrm>
            <a:off x="8740767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2" name="Text Placeholder 21">
            <a:extLst>
              <a:ext uri="{FF2B5EF4-FFF2-40B4-BE49-F238E27FC236}">
                <a16:creationId xmlns:a16="http://schemas.microsoft.com/office/drawing/2014/main" id="{6F530B0A-D3A8-7A32-3D0A-792E50521071}"/>
              </a:ext>
            </a:extLst>
          </p:cNvPr>
          <p:cNvSpPr>
            <a:spLocks noGrp="1"/>
          </p:cNvSpPr>
          <p:nvPr>
            <p:ph type="body" sz="quarter" idx="141" hasCustomPrompt="1"/>
          </p:nvPr>
        </p:nvSpPr>
        <p:spPr>
          <a:xfrm>
            <a:off x="8127579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3" name="Text Placeholder 17">
            <a:extLst>
              <a:ext uri="{FF2B5EF4-FFF2-40B4-BE49-F238E27FC236}">
                <a16:creationId xmlns:a16="http://schemas.microsoft.com/office/drawing/2014/main" id="{B13E0E38-B68C-C1C1-F214-508C18FEF0E1}"/>
              </a:ext>
            </a:extLst>
          </p:cNvPr>
          <p:cNvSpPr>
            <a:spLocks noGrp="1"/>
          </p:cNvSpPr>
          <p:nvPr>
            <p:ph type="body" sz="quarter" idx="142"/>
          </p:nvPr>
        </p:nvSpPr>
        <p:spPr>
          <a:xfrm>
            <a:off x="8740767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4" name="Text Placeholder 21">
            <a:extLst>
              <a:ext uri="{FF2B5EF4-FFF2-40B4-BE49-F238E27FC236}">
                <a16:creationId xmlns:a16="http://schemas.microsoft.com/office/drawing/2014/main" id="{159F23A4-9342-02F8-6D05-4B97981CCE4A}"/>
              </a:ext>
            </a:extLst>
          </p:cNvPr>
          <p:cNvSpPr>
            <a:spLocks noGrp="1"/>
          </p:cNvSpPr>
          <p:nvPr>
            <p:ph type="body" sz="quarter" idx="143" hasCustomPrompt="1"/>
          </p:nvPr>
        </p:nvSpPr>
        <p:spPr>
          <a:xfrm>
            <a:off x="8127579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5" name="Text Placeholder 17">
            <a:extLst>
              <a:ext uri="{FF2B5EF4-FFF2-40B4-BE49-F238E27FC236}">
                <a16:creationId xmlns:a16="http://schemas.microsoft.com/office/drawing/2014/main" id="{4A1CC8D0-7D64-6445-FF78-3E8F5EFC9C35}"/>
              </a:ext>
            </a:extLst>
          </p:cNvPr>
          <p:cNvSpPr>
            <a:spLocks noGrp="1"/>
          </p:cNvSpPr>
          <p:nvPr>
            <p:ph type="body" sz="quarter" idx="144"/>
          </p:nvPr>
        </p:nvSpPr>
        <p:spPr>
          <a:xfrm>
            <a:off x="8740767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6" name="Text Placeholder 21">
            <a:extLst>
              <a:ext uri="{FF2B5EF4-FFF2-40B4-BE49-F238E27FC236}">
                <a16:creationId xmlns:a16="http://schemas.microsoft.com/office/drawing/2014/main" id="{5D4E651C-284C-64E0-8ABE-E67D3E9AEF17}"/>
              </a:ext>
            </a:extLst>
          </p:cNvPr>
          <p:cNvSpPr>
            <a:spLocks noGrp="1"/>
          </p:cNvSpPr>
          <p:nvPr>
            <p:ph type="body" sz="quarter" idx="145" hasCustomPrompt="1"/>
          </p:nvPr>
        </p:nvSpPr>
        <p:spPr>
          <a:xfrm>
            <a:off x="8127579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7" name="Text Placeholder 17">
            <a:extLst>
              <a:ext uri="{FF2B5EF4-FFF2-40B4-BE49-F238E27FC236}">
                <a16:creationId xmlns:a16="http://schemas.microsoft.com/office/drawing/2014/main" id="{1AEBF958-D8E3-F227-6CF8-6A78D20BF1E6}"/>
              </a:ext>
            </a:extLst>
          </p:cNvPr>
          <p:cNvSpPr>
            <a:spLocks noGrp="1"/>
          </p:cNvSpPr>
          <p:nvPr>
            <p:ph type="body" sz="quarter" idx="146"/>
          </p:nvPr>
        </p:nvSpPr>
        <p:spPr>
          <a:xfrm>
            <a:off x="8740767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8" name="Text Placeholder 21">
            <a:extLst>
              <a:ext uri="{FF2B5EF4-FFF2-40B4-BE49-F238E27FC236}">
                <a16:creationId xmlns:a16="http://schemas.microsoft.com/office/drawing/2014/main" id="{BECFCA5D-616A-CE6F-B690-DBACA523C5AA}"/>
              </a:ext>
            </a:extLst>
          </p:cNvPr>
          <p:cNvSpPr>
            <a:spLocks noGrp="1"/>
          </p:cNvSpPr>
          <p:nvPr>
            <p:ph type="body" sz="quarter" idx="147" hasCustomPrompt="1"/>
          </p:nvPr>
        </p:nvSpPr>
        <p:spPr>
          <a:xfrm>
            <a:off x="8127579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9" name="Text Placeholder 17">
            <a:extLst>
              <a:ext uri="{FF2B5EF4-FFF2-40B4-BE49-F238E27FC236}">
                <a16:creationId xmlns:a16="http://schemas.microsoft.com/office/drawing/2014/main" id="{E05B442C-2995-C3C8-C8CC-DB05ED8E6A7F}"/>
              </a:ext>
            </a:extLst>
          </p:cNvPr>
          <p:cNvSpPr>
            <a:spLocks noGrp="1"/>
          </p:cNvSpPr>
          <p:nvPr>
            <p:ph type="body" sz="quarter" idx="148"/>
          </p:nvPr>
        </p:nvSpPr>
        <p:spPr>
          <a:xfrm>
            <a:off x="8740767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0" name="Text Placeholder 21">
            <a:extLst>
              <a:ext uri="{FF2B5EF4-FFF2-40B4-BE49-F238E27FC236}">
                <a16:creationId xmlns:a16="http://schemas.microsoft.com/office/drawing/2014/main" id="{1AC9CF90-2553-230F-EF41-7E1D8B17E427}"/>
              </a:ext>
            </a:extLst>
          </p:cNvPr>
          <p:cNvSpPr>
            <a:spLocks noGrp="1"/>
          </p:cNvSpPr>
          <p:nvPr>
            <p:ph type="body" sz="quarter" idx="149" hasCustomPrompt="1"/>
          </p:nvPr>
        </p:nvSpPr>
        <p:spPr>
          <a:xfrm>
            <a:off x="8127579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1" name="Text Placeholder 17">
            <a:extLst>
              <a:ext uri="{FF2B5EF4-FFF2-40B4-BE49-F238E27FC236}">
                <a16:creationId xmlns:a16="http://schemas.microsoft.com/office/drawing/2014/main" id="{E29FF8CE-A64C-4AEE-0AD9-80180A45EE85}"/>
              </a:ext>
            </a:extLst>
          </p:cNvPr>
          <p:cNvSpPr>
            <a:spLocks noGrp="1"/>
          </p:cNvSpPr>
          <p:nvPr>
            <p:ph type="body" sz="quarter" idx="150"/>
          </p:nvPr>
        </p:nvSpPr>
        <p:spPr>
          <a:xfrm>
            <a:off x="8740767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2" name="Slide Number Placeholder 5">
            <a:extLst>
              <a:ext uri="{FF2B5EF4-FFF2-40B4-BE49-F238E27FC236}">
                <a16:creationId xmlns:a16="http://schemas.microsoft.com/office/drawing/2014/main" id="{F20738F0-83D2-4427-480A-9BA1C868B1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51883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9x Contents - Custom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FF56A30-3EA4-4959-F4B5-477656D42A9F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0" y="0"/>
            <a:ext cx="6095998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AC1818B0-6A32-D570-69D2-D99C35DB8B1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4106" y="5643564"/>
            <a:ext cx="5247786" cy="997072"/>
          </a:xfrm>
        </p:spPr>
        <p:txBody>
          <a:bodyPr lIns="0" tIns="0" rIns="0" bIns="0" anchor="b" anchorCtr="0">
            <a:noAutofit/>
          </a:bodyPr>
          <a:lstStyle>
            <a:lvl1pPr marL="0" indent="0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82B024-8605-D5A6-2DB6-C048E0B87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800" y="1022350"/>
            <a:ext cx="422236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52D4E0-F2E1-25D3-12EE-B6852C53164F}"/>
              </a:ext>
            </a:extLst>
          </p:cNvPr>
          <p:cNvSpPr/>
          <p:nvPr userDrawn="1"/>
        </p:nvSpPr>
        <p:spPr>
          <a:xfrm>
            <a:off x="68184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A05106EF-3D44-13F0-628F-E68AF085A27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075800" y="5500476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ED3DD05A-5DE4-AFE4-C899-5A1C234A1A22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7688988" y="5500476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165BFD43-B3C8-6067-398D-33476AEC8B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580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5A7873BA-6F23-3407-3287-16A5FAAD8C1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688988" y="185883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74A81B25-C4F5-3A69-18B0-8819ABC755A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7580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AD9A26AC-E3C6-5896-17A2-B344C4B524E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688988" y="231404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BF9BAD1E-7458-4268-C5A4-B66B6CC9FB2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07580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4C90FA8-A52C-115B-0EE6-21D254550B3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688988" y="276924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A7C0F605-2B7D-F8A3-B453-39FB9B879B4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07580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1D41F6CB-97E9-2A8F-03AA-D5A6BCAD4EE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7688988" y="322445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B44D51EF-C689-62A4-20C3-0D344DD7C4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07580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2DD81E0C-9493-FCCD-C9D7-C1B03FAE578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7688988" y="367965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0BB3E6BC-9486-4119-F65A-8605548094B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07580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2331EE69-67B2-5B09-E0C2-DB73C57DBBA9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7688988" y="413486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F6AEE278-147B-5137-2C66-F831B8D00AF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7580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25446C2A-9410-6FA1-ED5D-EBFAC2C3F5E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688988" y="459006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5B75B4C3-85E5-C4F5-82F9-ADF0C27C802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07580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17198291-0DFD-C244-AEF6-45EAF2F8D3BC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7688988" y="504527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D8896414-54E6-B310-C3C0-5C968E7AD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7903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6x Contents - Waves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BBD26C5A-3CCE-5E78-ECD3-A3F7656487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70974" y="5643564"/>
            <a:ext cx="668621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tx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FE84CDD5-982F-3425-61AC-ADEABBCAA9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349595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CC753B-6F12-6467-1166-C0DE16791AAD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4343D389-4123-396F-1B9C-7D5C143BFE40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71138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8C521EAC-7CE4-C7EC-B052-219CD868787C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584326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261C1A8-B426-ED76-E0BD-5D15237F34C5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1138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7CB1A9E4-F347-D968-9FF1-61E74A87E3DF}"/>
              </a:ext>
            </a:extLst>
          </p:cNvPr>
          <p:cNvSpPr>
            <a:spLocks noGrp="1"/>
          </p:cNvSpPr>
          <p:nvPr>
            <p:ph type="body" sz="quarter" idx="106"/>
          </p:nvPr>
        </p:nvSpPr>
        <p:spPr>
          <a:xfrm>
            <a:off x="1584326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EE5FE4B8-D74A-C101-7192-E4EEE7C58D49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71138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EA6A2D20-831F-50FF-A610-7DF2E009B304}"/>
              </a:ext>
            </a:extLst>
          </p:cNvPr>
          <p:cNvSpPr>
            <a:spLocks noGrp="1"/>
          </p:cNvSpPr>
          <p:nvPr>
            <p:ph type="body" sz="quarter" idx="108"/>
          </p:nvPr>
        </p:nvSpPr>
        <p:spPr>
          <a:xfrm>
            <a:off x="1584326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D20F46DC-DCA8-A8D0-9EEF-33F6ACFBC82A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971138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1915E3E2-B242-5507-4B0D-6331AEF687D9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584326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A3E94A71-76BB-32EE-85F4-F7E20171EBFD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971138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7F497D89-1A73-A410-EBF1-724F2E35FC78}"/>
              </a:ext>
            </a:extLst>
          </p:cNvPr>
          <p:cNvSpPr>
            <a:spLocks noGrp="1"/>
          </p:cNvSpPr>
          <p:nvPr>
            <p:ph type="body" sz="quarter" idx="112"/>
          </p:nvPr>
        </p:nvSpPr>
        <p:spPr>
          <a:xfrm>
            <a:off x="1584326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79C6AC2D-E0F7-2FC2-649C-0A50D1A6D007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71138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6129693-BD52-AE4E-06D7-013292D24C8F}"/>
              </a:ext>
            </a:extLst>
          </p:cNvPr>
          <p:cNvSpPr>
            <a:spLocks noGrp="1"/>
          </p:cNvSpPr>
          <p:nvPr>
            <p:ph type="body" sz="quarter" idx="114"/>
          </p:nvPr>
        </p:nvSpPr>
        <p:spPr>
          <a:xfrm>
            <a:off x="1584326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5AEFD3D9-053D-C8C1-B53F-31C8BBFF1172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71138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43FBE6E0-1A33-486C-33C1-48707506E940}"/>
              </a:ext>
            </a:extLst>
          </p:cNvPr>
          <p:cNvSpPr>
            <a:spLocks noGrp="1"/>
          </p:cNvSpPr>
          <p:nvPr>
            <p:ph type="body" sz="quarter" idx="116"/>
          </p:nvPr>
        </p:nvSpPr>
        <p:spPr>
          <a:xfrm>
            <a:off x="1584326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CACC7C71-7D83-7A59-33A5-DF0377C86677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71138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97EC5617-3CED-7E30-7140-A3D42D09191C}"/>
              </a:ext>
            </a:extLst>
          </p:cNvPr>
          <p:cNvSpPr>
            <a:spLocks noGrp="1"/>
          </p:cNvSpPr>
          <p:nvPr>
            <p:ph type="body" sz="quarter" idx="118"/>
          </p:nvPr>
        </p:nvSpPr>
        <p:spPr>
          <a:xfrm>
            <a:off x="1584326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CDCA736-1107-A55F-E442-349675E3CCDA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454873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D9FEB8BE-A2E7-CE4A-436C-3392A8809860}"/>
              </a:ext>
            </a:extLst>
          </p:cNvPr>
          <p:cNvSpPr>
            <a:spLocks noGrp="1"/>
          </p:cNvSpPr>
          <p:nvPr>
            <p:ph type="body" sz="quarter" idx="120"/>
          </p:nvPr>
        </p:nvSpPr>
        <p:spPr>
          <a:xfrm>
            <a:off x="5161918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9E0CCB5A-BCC2-6693-A9B5-476FC0F0E312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454873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74D949EC-61CD-A2C2-B61A-3C7F39B6D106}"/>
              </a:ext>
            </a:extLst>
          </p:cNvPr>
          <p:cNvSpPr>
            <a:spLocks noGrp="1"/>
          </p:cNvSpPr>
          <p:nvPr>
            <p:ph type="body" sz="quarter" idx="122"/>
          </p:nvPr>
        </p:nvSpPr>
        <p:spPr>
          <a:xfrm>
            <a:off x="5161918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81A4C7CD-92F1-932C-AE22-339ED4FBE2FE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454873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955513E2-65AD-F111-0563-52D1FCF075EA}"/>
              </a:ext>
            </a:extLst>
          </p:cNvPr>
          <p:cNvSpPr>
            <a:spLocks noGrp="1"/>
          </p:cNvSpPr>
          <p:nvPr>
            <p:ph type="body" sz="quarter" idx="124"/>
          </p:nvPr>
        </p:nvSpPr>
        <p:spPr>
          <a:xfrm>
            <a:off x="5161918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1">
            <a:extLst>
              <a:ext uri="{FF2B5EF4-FFF2-40B4-BE49-F238E27FC236}">
                <a16:creationId xmlns:a16="http://schemas.microsoft.com/office/drawing/2014/main" id="{366455C9-91B3-10AE-F3FB-C2A70412EF02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454873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976A9B92-CAD8-0739-4CAC-ACFDA661FF0F}"/>
              </a:ext>
            </a:extLst>
          </p:cNvPr>
          <p:cNvSpPr>
            <a:spLocks noGrp="1"/>
          </p:cNvSpPr>
          <p:nvPr>
            <p:ph type="body" sz="quarter" idx="126"/>
          </p:nvPr>
        </p:nvSpPr>
        <p:spPr>
          <a:xfrm>
            <a:off x="5161918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4690BA6B-1752-8F69-9FA6-B885E1AF2EC7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454873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5A1FFE26-F28D-939E-D1DD-698A5641CBBA}"/>
              </a:ext>
            </a:extLst>
          </p:cNvPr>
          <p:cNvSpPr>
            <a:spLocks noGrp="1"/>
          </p:cNvSpPr>
          <p:nvPr>
            <p:ph type="body" sz="quarter" idx="128"/>
          </p:nvPr>
        </p:nvSpPr>
        <p:spPr>
          <a:xfrm>
            <a:off x="5161918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1">
            <a:extLst>
              <a:ext uri="{FF2B5EF4-FFF2-40B4-BE49-F238E27FC236}">
                <a16:creationId xmlns:a16="http://schemas.microsoft.com/office/drawing/2014/main" id="{D8F06F52-A7C3-3923-7C09-BB22784A009C}"/>
              </a:ext>
            </a:extLst>
          </p:cNvPr>
          <p:cNvSpPr>
            <a:spLocks noGrp="1"/>
          </p:cNvSpPr>
          <p:nvPr>
            <p:ph type="body" sz="quarter" idx="129" hasCustomPrompt="1"/>
          </p:nvPr>
        </p:nvSpPr>
        <p:spPr>
          <a:xfrm>
            <a:off x="454873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BA7630B9-8DA2-2904-C254-2986D0545644}"/>
              </a:ext>
            </a:extLst>
          </p:cNvPr>
          <p:cNvSpPr>
            <a:spLocks noGrp="1"/>
          </p:cNvSpPr>
          <p:nvPr>
            <p:ph type="body" sz="quarter" idx="130"/>
          </p:nvPr>
        </p:nvSpPr>
        <p:spPr>
          <a:xfrm>
            <a:off x="5161918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21">
            <a:extLst>
              <a:ext uri="{FF2B5EF4-FFF2-40B4-BE49-F238E27FC236}">
                <a16:creationId xmlns:a16="http://schemas.microsoft.com/office/drawing/2014/main" id="{CA57B72A-8647-2A3D-707A-9A55AA2F786A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454873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7" name="Text Placeholder 17">
            <a:extLst>
              <a:ext uri="{FF2B5EF4-FFF2-40B4-BE49-F238E27FC236}">
                <a16:creationId xmlns:a16="http://schemas.microsoft.com/office/drawing/2014/main" id="{883C305E-72DE-4B30-767C-A29209893CB1}"/>
              </a:ext>
            </a:extLst>
          </p:cNvPr>
          <p:cNvSpPr>
            <a:spLocks noGrp="1"/>
          </p:cNvSpPr>
          <p:nvPr>
            <p:ph type="body" sz="quarter" idx="132"/>
          </p:nvPr>
        </p:nvSpPr>
        <p:spPr>
          <a:xfrm>
            <a:off x="5161918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21">
            <a:extLst>
              <a:ext uri="{FF2B5EF4-FFF2-40B4-BE49-F238E27FC236}">
                <a16:creationId xmlns:a16="http://schemas.microsoft.com/office/drawing/2014/main" id="{F165994E-DDCB-1693-4515-2F8732C1F88E}"/>
              </a:ext>
            </a:extLst>
          </p:cNvPr>
          <p:cNvSpPr>
            <a:spLocks noGrp="1"/>
          </p:cNvSpPr>
          <p:nvPr>
            <p:ph type="body" sz="quarter" idx="133" hasCustomPrompt="1"/>
          </p:nvPr>
        </p:nvSpPr>
        <p:spPr>
          <a:xfrm>
            <a:off x="454873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6916F476-DDFF-BED4-2114-3D884D9AF48C}"/>
              </a:ext>
            </a:extLst>
          </p:cNvPr>
          <p:cNvSpPr>
            <a:spLocks noGrp="1"/>
          </p:cNvSpPr>
          <p:nvPr>
            <p:ph type="body" sz="quarter" idx="134"/>
          </p:nvPr>
        </p:nvSpPr>
        <p:spPr>
          <a:xfrm>
            <a:off x="5161918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00407F2A-0DC7-E183-6F0D-3CA449FE94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7338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4x Contents - Waves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1F10D43C-0077-AE8B-5F49-5600722FE24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70974" y="5643564"/>
            <a:ext cx="668621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tx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349595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59167C-BCFA-CDB1-FBC4-D0343E1C6056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B11136A-19EA-018B-053E-54637ED4408D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71138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2EBEB43F-C05E-ED89-C1E6-9211EFE7576E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584326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Text Placeholder 21">
            <a:extLst>
              <a:ext uri="{FF2B5EF4-FFF2-40B4-BE49-F238E27FC236}">
                <a16:creationId xmlns:a16="http://schemas.microsoft.com/office/drawing/2014/main" id="{37204CB0-5E0B-1EF5-30E9-9CA1E3977246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1138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3" name="Text Placeholder 17">
            <a:extLst>
              <a:ext uri="{FF2B5EF4-FFF2-40B4-BE49-F238E27FC236}">
                <a16:creationId xmlns:a16="http://schemas.microsoft.com/office/drawing/2014/main" id="{2DBFAD83-2F06-E145-45B0-E6335DC09FF6}"/>
              </a:ext>
            </a:extLst>
          </p:cNvPr>
          <p:cNvSpPr>
            <a:spLocks noGrp="1"/>
          </p:cNvSpPr>
          <p:nvPr>
            <p:ph type="body" sz="quarter" idx="106"/>
          </p:nvPr>
        </p:nvSpPr>
        <p:spPr>
          <a:xfrm>
            <a:off x="1584326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4" name="Text Placeholder 21">
            <a:extLst>
              <a:ext uri="{FF2B5EF4-FFF2-40B4-BE49-F238E27FC236}">
                <a16:creationId xmlns:a16="http://schemas.microsoft.com/office/drawing/2014/main" id="{C6B8B24E-8C42-ADC5-434D-457B883B332A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71138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5" name="Text Placeholder 17">
            <a:extLst>
              <a:ext uri="{FF2B5EF4-FFF2-40B4-BE49-F238E27FC236}">
                <a16:creationId xmlns:a16="http://schemas.microsoft.com/office/drawing/2014/main" id="{2C0785AB-BD0A-EEF7-970E-9708AECDDB2E}"/>
              </a:ext>
            </a:extLst>
          </p:cNvPr>
          <p:cNvSpPr>
            <a:spLocks noGrp="1"/>
          </p:cNvSpPr>
          <p:nvPr>
            <p:ph type="body" sz="quarter" idx="108"/>
          </p:nvPr>
        </p:nvSpPr>
        <p:spPr>
          <a:xfrm>
            <a:off x="1584326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6" name="Text Placeholder 21">
            <a:extLst>
              <a:ext uri="{FF2B5EF4-FFF2-40B4-BE49-F238E27FC236}">
                <a16:creationId xmlns:a16="http://schemas.microsoft.com/office/drawing/2014/main" id="{D6CC9CB0-A5F9-891A-0277-DE305A1AE359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971138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7" name="Text Placeholder 17">
            <a:extLst>
              <a:ext uri="{FF2B5EF4-FFF2-40B4-BE49-F238E27FC236}">
                <a16:creationId xmlns:a16="http://schemas.microsoft.com/office/drawing/2014/main" id="{04B6EEFE-FEA9-EBC5-AEC6-1BBABE21D273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584326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8" name="Text Placeholder 21">
            <a:extLst>
              <a:ext uri="{FF2B5EF4-FFF2-40B4-BE49-F238E27FC236}">
                <a16:creationId xmlns:a16="http://schemas.microsoft.com/office/drawing/2014/main" id="{D56BA036-7F0C-EB81-D2CA-0098D1367BFF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971138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9" name="Text Placeholder 17">
            <a:extLst>
              <a:ext uri="{FF2B5EF4-FFF2-40B4-BE49-F238E27FC236}">
                <a16:creationId xmlns:a16="http://schemas.microsoft.com/office/drawing/2014/main" id="{8C040958-3F08-D4D0-B0C3-ED35E29E8762}"/>
              </a:ext>
            </a:extLst>
          </p:cNvPr>
          <p:cNvSpPr>
            <a:spLocks noGrp="1"/>
          </p:cNvSpPr>
          <p:nvPr>
            <p:ph type="body" sz="quarter" idx="112"/>
          </p:nvPr>
        </p:nvSpPr>
        <p:spPr>
          <a:xfrm>
            <a:off x="1584326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0" name="Text Placeholder 21">
            <a:extLst>
              <a:ext uri="{FF2B5EF4-FFF2-40B4-BE49-F238E27FC236}">
                <a16:creationId xmlns:a16="http://schemas.microsoft.com/office/drawing/2014/main" id="{9108933B-88E9-324A-E4B0-8B840E7901AF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71138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1" name="Text Placeholder 17">
            <a:extLst>
              <a:ext uri="{FF2B5EF4-FFF2-40B4-BE49-F238E27FC236}">
                <a16:creationId xmlns:a16="http://schemas.microsoft.com/office/drawing/2014/main" id="{30DACCAC-445B-99B3-4864-04E475B5E00E}"/>
              </a:ext>
            </a:extLst>
          </p:cNvPr>
          <p:cNvSpPr>
            <a:spLocks noGrp="1"/>
          </p:cNvSpPr>
          <p:nvPr>
            <p:ph type="body" sz="quarter" idx="114"/>
          </p:nvPr>
        </p:nvSpPr>
        <p:spPr>
          <a:xfrm>
            <a:off x="1584326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2" name="Text Placeholder 21">
            <a:extLst>
              <a:ext uri="{FF2B5EF4-FFF2-40B4-BE49-F238E27FC236}">
                <a16:creationId xmlns:a16="http://schemas.microsoft.com/office/drawing/2014/main" id="{C395138C-0A74-0BD0-9365-1BF0C35D1A21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71138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3" name="Text Placeholder 17">
            <a:extLst>
              <a:ext uri="{FF2B5EF4-FFF2-40B4-BE49-F238E27FC236}">
                <a16:creationId xmlns:a16="http://schemas.microsoft.com/office/drawing/2014/main" id="{266FD8A7-C4F8-2BCA-E7F9-866DCC7A1FE7}"/>
              </a:ext>
            </a:extLst>
          </p:cNvPr>
          <p:cNvSpPr>
            <a:spLocks noGrp="1"/>
          </p:cNvSpPr>
          <p:nvPr>
            <p:ph type="body" sz="quarter" idx="116"/>
          </p:nvPr>
        </p:nvSpPr>
        <p:spPr>
          <a:xfrm>
            <a:off x="1584326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4" name="Text Placeholder 21">
            <a:extLst>
              <a:ext uri="{FF2B5EF4-FFF2-40B4-BE49-F238E27FC236}">
                <a16:creationId xmlns:a16="http://schemas.microsoft.com/office/drawing/2014/main" id="{C22EAE3F-FBB7-236F-9090-5C9A7C039625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71138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086C572B-D8A8-C04A-A74B-0D7B7191C3A3}"/>
              </a:ext>
            </a:extLst>
          </p:cNvPr>
          <p:cNvSpPr>
            <a:spLocks noGrp="1"/>
          </p:cNvSpPr>
          <p:nvPr>
            <p:ph type="body" sz="quarter" idx="118"/>
          </p:nvPr>
        </p:nvSpPr>
        <p:spPr>
          <a:xfrm>
            <a:off x="1584326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6" name="Text Placeholder 21">
            <a:extLst>
              <a:ext uri="{FF2B5EF4-FFF2-40B4-BE49-F238E27FC236}">
                <a16:creationId xmlns:a16="http://schemas.microsoft.com/office/drawing/2014/main" id="{871E62B9-E42A-5409-9F70-D50218BD94F2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454873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FFFDDEBE-83FA-47C0-4E1A-7DFE50D17CB2}"/>
              </a:ext>
            </a:extLst>
          </p:cNvPr>
          <p:cNvSpPr>
            <a:spLocks noGrp="1"/>
          </p:cNvSpPr>
          <p:nvPr>
            <p:ph type="body" sz="quarter" idx="120"/>
          </p:nvPr>
        </p:nvSpPr>
        <p:spPr>
          <a:xfrm>
            <a:off x="5161918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0" name="Text Placeholder 21">
            <a:extLst>
              <a:ext uri="{FF2B5EF4-FFF2-40B4-BE49-F238E27FC236}">
                <a16:creationId xmlns:a16="http://schemas.microsoft.com/office/drawing/2014/main" id="{CA7005C2-A82C-BA45-9D22-0328E943C65D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454873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1" name="Text Placeholder 17">
            <a:extLst>
              <a:ext uri="{FF2B5EF4-FFF2-40B4-BE49-F238E27FC236}">
                <a16:creationId xmlns:a16="http://schemas.microsoft.com/office/drawing/2014/main" id="{EF109C98-176F-A97C-9FCA-0A933B25BE00}"/>
              </a:ext>
            </a:extLst>
          </p:cNvPr>
          <p:cNvSpPr>
            <a:spLocks noGrp="1"/>
          </p:cNvSpPr>
          <p:nvPr>
            <p:ph type="body" sz="quarter" idx="122"/>
          </p:nvPr>
        </p:nvSpPr>
        <p:spPr>
          <a:xfrm>
            <a:off x="5161918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2" name="Text Placeholder 21">
            <a:extLst>
              <a:ext uri="{FF2B5EF4-FFF2-40B4-BE49-F238E27FC236}">
                <a16:creationId xmlns:a16="http://schemas.microsoft.com/office/drawing/2014/main" id="{7E7D4082-308D-0C6A-EE6E-CC803E5B1F43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454873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BA7960BA-B4F0-4E51-6C87-DACA6E48841C}"/>
              </a:ext>
            </a:extLst>
          </p:cNvPr>
          <p:cNvSpPr>
            <a:spLocks noGrp="1"/>
          </p:cNvSpPr>
          <p:nvPr>
            <p:ph type="body" sz="quarter" idx="124"/>
          </p:nvPr>
        </p:nvSpPr>
        <p:spPr>
          <a:xfrm>
            <a:off x="5161918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4" name="Text Placeholder 21">
            <a:extLst>
              <a:ext uri="{FF2B5EF4-FFF2-40B4-BE49-F238E27FC236}">
                <a16:creationId xmlns:a16="http://schemas.microsoft.com/office/drawing/2014/main" id="{DA81B666-CA8D-1362-CE1B-5F6D3B5CD158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454873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5" name="Text Placeholder 17">
            <a:extLst>
              <a:ext uri="{FF2B5EF4-FFF2-40B4-BE49-F238E27FC236}">
                <a16:creationId xmlns:a16="http://schemas.microsoft.com/office/drawing/2014/main" id="{3E733248-071C-F277-26A7-BD2EE40D5C10}"/>
              </a:ext>
            </a:extLst>
          </p:cNvPr>
          <p:cNvSpPr>
            <a:spLocks noGrp="1"/>
          </p:cNvSpPr>
          <p:nvPr>
            <p:ph type="body" sz="quarter" idx="126"/>
          </p:nvPr>
        </p:nvSpPr>
        <p:spPr>
          <a:xfrm>
            <a:off x="5161918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6" name="Text Placeholder 21">
            <a:extLst>
              <a:ext uri="{FF2B5EF4-FFF2-40B4-BE49-F238E27FC236}">
                <a16:creationId xmlns:a16="http://schemas.microsoft.com/office/drawing/2014/main" id="{AFAB563B-5700-5225-161C-F457D62188DE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454873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1B08B3E2-FD17-D668-7D08-D07D251A1C71}"/>
              </a:ext>
            </a:extLst>
          </p:cNvPr>
          <p:cNvSpPr>
            <a:spLocks noGrp="1"/>
          </p:cNvSpPr>
          <p:nvPr>
            <p:ph type="body" sz="quarter" idx="128"/>
          </p:nvPr>
        </p:nvSpPr>
        <p:spPr>
          <a:xfrm>
            <a:off x="5161918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8" name="Text Placeholder 21">
            <a:extLst>
              <a:ext uri="{FF2B5EF4-FFF2-40B4-BE49-F238E27FC236}">
                <a16:creationId xmlns:a16="http://schemas.microsoft.com/office/drawing/2014/main" id="{A8645A38-4BD5-64B0-1F80-825FC7525500}"/>
              </a:ext>
            </a:extLst>
          </p:cNvPr>
          <p:cNvSpPr>
            <a:spLocks noGrp="1"/>
          </p:cNvSpPr>
          <p:nvPr>
            <p:ph type="body" sz="quarter" idx="129" hasCustomPrompt="1"/>
          </p:nvPr>
        </p:nvSpPr>
        <p:spPr>
          <a:xfrm>
            <a:off x="454873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9" name="Text Placeholder 17">
            <a:extLst>
              <a:ext uri="{FF2B5EF4-FFF2-40B4-BE49-F238E27FC236}">
                <a16:creationId xmlns:a16="http://schemas.microsoft.com/office/drawing/2014/main" id="{374EEAD9-F52D-7180-D532-D7A046CB82FD}"/>
              </a:ext>
            </a:extLst>
          </p:cNvPr>
          <p:cNvSpPr>
            <a:spLocks noGrp="1"/>
          </p:cNvSpPr>
          <p:nvPr>
            <p:ph type="body" sz="quarter" idx="130"/>
          </p:nvPr>
        </p:nvSpPr>
        <p:spPr>
          <a:xfrm>
            <a:off x="5161918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0" name="Text Placeholder 21">
            <a:extLst>
              <a:ext uri="{FF2B5EF4-FFF2-40B4-BE49-F238E27FC236}">
                <a16:creationId xmlns:a16="http://schemas.microsoft.com/office/drawing/2014/main" id="{AC1FFE7B-6006-7CE5-8B18-65783E7D46EE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454873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71" name="Text Placeholder 17">
            <a:extLst>
              <a:ext uri="{FF2B5EF4-FFF2-40B4-BE49-F238E27FC236}">
                <a16:creationId xmlns:a16="http://schemas.microsoft.com/office/drawing/2014/main" id="{8BBAF690-BE98-2AD2-A46B-F8D496BAB5E4}"/>
              </a:ext>
            </a:extLst>
          </p:cNvPr>
          <p:cNvSpPr>
            <a:spLocks noGrp="1"/>
          </p:cNvSpPr>
          <p:nvPr>
            <p:ph type="body" sz="quarter" idx="132"/>
          </p:nvPr>
        </p:nvSpPr>
        <p:spPr>
          <a:xfrm>
            <a:off x="5161918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2" name="Text Placeholder 21">
            <a:extLst>
              <a:ext uri="{FF2B5EF4-FFF2-40B4-BE49-F238E27FC236}">
                <a16:creationId xmlns:a16="http://schemas.microsoft.com/office/drawing/2014/main" id="{BFBD920A-FAA0-0767-2149-ADBE0308D972}"/>
              </a:ext>
            </a:extLst>
          </p:cNvPr>
          <p:cNvSpPr>
            <a:spLocks noGrp="1"/>
          </p:cNvSpPr>
          <p:nvPr>
            <p:ph type="body" sz="quarter" idx="133" hasCustomPrompt="1"/>
          </p:nvPr>
        </p:nvSpPr>
        <p:spPr>
          <a:xfrm>
            <a:off x="454873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73" name="Text Placeholder 17">
            <a:extLst>
              <a:ext uri="{FF2B5EF4-FFF2-40B4-BE49-F238E27FC236}">
                <a16:creationId xmlns:a16="http://schemas.microsoft.com/office/drawing/2014/main" id="{0CD19AC8-33CA-4C95-90B3-5476716ACAB1}"/>
              </a:ext>
            </a:extLst>
          </p:cNvPr>
          <p:cNvSpPr>
            <a:spLocks noGrp="1"/>
          </p:cNvSpPr>
          <p:nvPr>
            <p:ph type="body" sz="quarter" idx="134"/>
          </p:nvPr>
        </p:nvSpPr>
        <p:spPr>
          <a:xfrm>
            <a:off x="5161918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8" name="Text Placeholder 21">
            <a:extLst>
              <a:ext uri="{FF2B5EF4-FFF2-40B4-BE49-F238E27FC236}">
                <a16:creationId xmlns:a16="http://schemas.microsoft.com/office/drawing/2014/main" id="{9BBE176A-8955-E1EE-7BFE-54A6EE1FB207}"/>
              </a:ext>
            </a:extLst>
          </p:cNvPr>
          <p:cNvSpPr>
            <a:spLocks noGrp="1"/>
          </p:cNvSpPr>
          <p:nvPr>
            <p:ph type="body" sz="quarter" idx="135" hasCustomPrompt="1"/>
          </p:nvPr>
        </p:nvSpPr>
        <p:spPr>
          <a:xfrm>
            <a:off x="8127579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89" name="Text Placeholder 17">
            <a:extLst>
              <a:ext uri="{FF2B5EF4-FFF2-40B4-BE49-F238E27FC236}">
                <a16:creationId xmlns:a16="http://schemas.microsoft.com/office/drawing/2014/main" id="{A8662399-476E-1894-EA51-E047750118FF}"/>
              </a:ext>
            </a:extLst>
          </p:cNvPr>
          <p:cNvSpPr>
            <a:spLocks noGrp="1"/>
          </p:cNvSpPr>
          <p:nvPr>
            <p:ph type="body" sz="quarter" idx="136"/>
          </p:nvPr>
        </p:nvSpPr>
        <p:spPr>
          <a:xfrm>
            <a:off x="8740767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0" name="Text Placeholder 21">
            <a:extLst>
              <a:ext uri="{FF2B5EF4-FFF2-40B4-BE49-F238E27FC236}">
                <a16:creationId xmlns:a16="http://schemas.microsoft.com/office/drawing/2014/main" id="{C0216133-A804-E99E-1B2F-429DDBA7F3AD}"/>
              </a:ext>
            </a:extLst>
          </p:cNvPr>
          <p:cNvSpPr>
            <a:spLocks noGrp="1"/>
          </p:cNvSpPr>
          <p:nvPr>
            <p:ph type="body" sz="quarter" idx="137" hasCustomPrompt="1"/>
          </p:nvPr>
        </p:nvSpPr>
        <p:spPr>
          <a:xfrm>
            <a:off x="8127579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1" name="Text Placeholder 17">
            <a:extLst>
              <a:ext uri="{FF2B5EF4-FFF2-40B4-BE49-F238E27FC236}">
                <a16:creationId xmlns:a16="http://schemas.microsoft.com/office/drawing/2014/main" id="{4D057163-B46E-05FF-0E8C-BF90BA80AA84}"/>
              </a:ext>
            </a:extLst>
          </p:cNvPr>
          <p:cNvSpPr>
            <a:spLocks noGrp="1"/>
          </p:cNvSpPr>
          <p:nvPr>
            <p:ph type="body" sz="quarter" idx="138"/>
          </p:nvPr>
        </p:nvSpPr>
        <p:spPr>
          <a:xfrm>
            <a:off x="8740767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2" name="Text Placeholder 21">
            <a:extLst>
              <a:ext uri="{FF2B5EF4-FFF2-40B4-BE49-F238E27FC236}">
                <a16:creationId xmlns:a16="http://schemas.microsoft.com/office/drawing/2014/main" id="{1BA6FFB2-CCE9-19EB-F3C1-B758AD9F50D9}"/>
              </a:ext>
            </a:extLst>
          </p:cNvPr>
          <p:cNvSpPr>
            <a:spLocks noGrp="1"/>
          </p:cNvSpPr>
          <p:nvPr>
            <p:ph type="body" sz="quarter" idx="139" hasCustomPrompt="1"/>
          </p:nvPr>
        </p:nvSpPr>
        <p:spPr>
          <a:xfrm>
            <a:off x="8127579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3" name="Text Placeholder 17">
            <a:extLst>
              <a:ext uri="{FF2B5EF4-FFF2-40B4-BE49-F238E27FC236}">
                <a16:creationId xmlns:a16="http://schemas.microsoft.com/office/drawing/2014/main" id="{A7727BEC-290C-9F76-C73C-DF39F4935B82}"/>
              </a:ext>
            </a:extLst>
          </p:cNvPr>
          <p:cNvSpPr>
            <a:spLocks noGrp="1"/>
          </p:cNvSpPr>
          <p:nvPr>
            <p:ph type="body" sz="quarter" idx="140"/>
          </p:nvPr>
        </p:nvSpPr>
        <p:spPr>
          <a:xfrm>
            <a:off x="8740767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4" name="Text Placeholder 21">
            <a:extLst>
              <a:ext uri="{FF2B5EF4-FFF2-40B4-BE49-F238E27FC236}">
                <a16:creationId xmlns:a16="http://schemas.microsoft.com/office/drawing/2014/main" id="{9466D952-B6A9-133F-E6D4-B23B28AF956F}"/>
              </a:ext>
            </a:extLst>
          </p:cNvPr>
          <p:cNvSpPr>
            <a:spLocks noGrp="1"/>
          </p:cNvSpPr>
          <p:nvPr>
            <p:ph type="body" sz="quarter" idx="141" hasCustomPrompt="1"/>
          </p:nvPr>
        </p:nvSpPr>
        <p:spPr>
          <a:xfrm>
            <a:off x="8127579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5" name="Text Placeholder 17">
            <a:extLst>
              <a:ext uri="{FF2B5EF4-FFF2-40B4-BE49-F238E27FC236}">
                <a16:creationId xmlns:a16="http://schemas.microsoft.com/office/drawing/2014/main" id="{B7CD9AAB-A591-5241-B1AB-716AC29E6194}"/>
              </a:ext>
            </a:extLst>
          </p:cNvPr>
          <p:cNvSpPr>
            <a:spLocks noGrp="1"/>
          </p:cNvSpPr>
          <p:nvPr>
            <p:ph type="body" sz="quarter" idx="142"/>
          </p:nvPr>
        </p:nvSpPr>
        <p:spPr>
          <a:xfrm>
            <a:off x="8740767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6" name="Text Placeholder 21">
            <a:extLst>
              <a:ext uri="{FF2B5EF4-FFF2-40B4-BE49-F238E27FC236}">
                <a16:creationId xmlns:a16="http://schemas.microsoft.com/office/drawing/2014/main" id="{D9BC517B-C098-8967-2696-0EF3873E38F1}"/>
              </a:ext>
            </a:extLst>
          </p:cNvPr>
          <p:cNvSpPr>
            <a:spLocks noGrp="1"/>
          </p:cNvSpPr>
          <p:nvPr>
            <p:ph type="body" sz="quarter" idx="143" hasCustomPrompt="1"/>
          </p:nvPr>
        </p:nvSpPr>
        <p:spPr>
          <a:xfrm>
            <a:off x="8127579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7" name="Text Placeholder 17">
            <a:extLst>
              <a:ext uri="{FF2B5EF4-FFF2-40B4-BE49-F238E27FC236}">
                <a16:creationId xmlns:a16="http://schemas.microsoft.com/office/drawing/2014/main" id="{C8069D31-77A6-612E-F865-E1BB8C7C0F1A}"/>
              </a:ext>
            </a:extLst>
          </p:cNvPr>
          <p:cNvSpPr>
            <a:spLocks noGrp="1"/>
          </p:cNvSpPr>
          <p:nvPr>
            <p:ph type="body" sz="quarter" idx="144"/>
          </p:nvPr>
        </p:nvSpPr>
        <p:spPr>
          <a:xfrm>
            <a:off x="8740767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8" name="Text Placeholder 21">
            <a:extLst>
              <a:ext uri="{FF2B5EF4-FFF2-40B4-BE49-F238E27FC236}">
                <a16:creationId xmlns:a16="http://schemas.microsoft.com/office/drawing/2014/main" id="{846BB2EB-B32B-BEC2-0456-A13353AD2A03}"/>
              </a:ext>
            </a:extLst>
          </p:cNvPr>
          <p:cNvSpPr>
            <a:spLocks noGrp="1"/>
          </p:cNvSpPr>
          <p:nvPr>
            <p:ph type="body" sz="quarter" idx="145" hasCustomPrompt="1"/>
          </p:nvPr>
        </p:nvSpPr>
        <p:spPr>
          <a:xfrm>
            <a:off x="8127579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9" name="Text Placeholder 17">
            <a:extLst>
              <a:ext uri="{FF2B5EF4-FFF2-40B4-BE49-F238E27FC236}">
                <a16:creationId xmlns:a16="http://schemas.microsoft.com/office/drawing/2014/main" id="{625913BF-DBB4-C4A6-FA41-F8076454598B}"/>
              </a:ext>
            </a:extLst>
          </p:cNvPr>
          <p:cNvSpPr>
            <a:spLocks noGrp="1"/>
          </p:cNvSpPr>
          <p:nvPr>
            <p:ph type="body" sz="quarter" idx="146"/>
          </p:nvPr>
        </p:nvSpPr>
        <p:spPr>
          <a:xfrm>
            <a:off x="8740767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0" name="Text Placeholder 21">
            <a:extLst>
              <a:ext uri="{FF2B5EF4-FFF2-40B4-BE49-F238E27FC236}">
                <a16:creationId xmlns:a16="http://schemas.microsoft.com/office/drawing/2014/main" id="{17D4D208-D714-A8B4-2EC1-A680FF923C5A}"/>
              </a:ext>
            </a:extLst>
          </p:cNvPr>
          <p:cNvSpPr>
            <a:spLocks noGrp="1"/>
          </p:cNvSpPr>
          <p:nvPr>
            <p:ph type="body" sz="quarter" idx="147" hasCustomPrompt="1"/>
          </p:nvPr>
        </p:nvSpPr>
        <p:spPr>
          <a:xfrm>
            <a:off x="8127579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1" name="Text Placeholder 17">
            <a:extLst>
              <a:ext uri="{FF2B5EF4-FFF2-40B4-BE49-F238E27FC236}">
                <a16:creationId xmlns:a16="http://schemas.microsoft.com/office/drawing/2014/main" id="{751BF136-B90A-21A3-8306-2FBA1A02295F}"/>
              </a:ext>
            </a:extLst>
          </p:cNvPr>
          <p:cNvSpPr>
            <a:spLocks noGrp="1"/>
          </p:cNvSpPr>
          <p:nvPr>
            <p:ph type="body" sz="quarter" idx="148"/>
          </p:nvPr>
        </p:nvSpPr>
        <p:spPr>
          <a:xfrm>
            <a:off x="8740767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2" name="Text Placeholder 21">
            <a:extLst>
              <a:ext uri="{FF2B5EF4-FFF2-40B4-BE49-F238E27FC236}">
                <a16:creationId xmlns:a16="http://schemas.microsoft.com/office/drawing/2014/main" id="{96094F10-E437-43B2-22B1-AF13A9BBC4CC}"/>
              </a:ext>
            </a:extLst>
          </p:cNvPr>
          <p:cNvSpPr>
            <a:spLocks noGrp="1"/>
          </p:cNvSpPr>
          <p:nvPr>
            <p:ph type="body" sz="quarter" idx="149" hasCustomPrompt="1"/>
          </p:nvPr>
        </p:nvSpPr>
        <p:spPr>
          <a:xfrm>
            <a:off x="8127579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3" name="Text Placeholder 17">
            <a:extLst>
              <a:ext uri="{FF2B5EF4-FFF2-40B4-BE49-F238E27FC236}">
                <a16:creationId xmlns:a16="http://schemas.microsoft.com/office/drawing/2014/main" id="{96230865-D423-2339-8330-74FE6B3DB72B}"/>
              </a:ext>
            </a:extLst>
          </p:cNvPr>
          <p:cNvSpPr>
            <a:spLocks noGrp="1"/>
          </p:cNvSpPr>
          <p:nvPr>
            <p:ph type="body" sz="quarter" idx="150"/>
          </p:nvPr>
        </p:nvSpPr>
        <p:spPr>
          <a:xfrm>
            <a:off x="8740767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4" name="Slide Number Placeholder 5">
            <a:extLst>
              <a:ext uri="{FF2B5EF4-FFF2-40B4-BE49-F238E27FC236}">
                <a16:creationId xmlns:a16="http://schemas.microsoft.com/office/drawing/2014/main" id="{8C67D5AC-F4F1-EF38-8347-4C908E40F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419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9x Contents - Custom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FF56A30-3EA4-4959-F4B5-477656D42A9F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0" y="0"/>
            <a:ext cx="6095998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AC1818B0-6A32-D570-69D2-D99C35DB8B1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4106" y="5643564"/>
            <a:ext cx="5247786" cy="997072"/>
          </a:xfrm>
        </p:spPr>
        <p:txBody>
          <a:bodyPr lIns="0" tIns="0" rIns="0" bIns="0" anchor="b" anchorCtr="0">
            <a:noAutofit/>
          </a:bodyPr>
          <a:lstStyle>
            <a:lvl1pPr marL="0" indent="0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82B024-8605-D5A6-2DB6-C048E0B87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800" y="1022350"/>
            <a:ext cx="422236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52D4E0-F2E1-25D3-12EE-B6852C53164F}"/>
              </a:ext>
            </a:extLst>
          </p:cNvPr>
          <p:cNvSpPr/>
          <p:nvPr userDrawn="1"/>
        </p:nvSpPr>
        <p:spPr>
          <a:xfrm>
            <a:off x="68184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A05106EF-3D44-13F0-628F-E68AF085A27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075800" y="5500476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ED3DD05A-5DE4-AFE4-C899-5A1C234A1A22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7688988" y="5500476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165BFD43-B3C8-6067-398D-33476AEC8B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580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5A7873BA-6F23-3407-3287-16A5FAAD8C1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688988" y="185883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74A81B25-C4F5-3A69-18B0-8819ABC755A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7580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AD9A26AC-E3C6-5896-17A2-B344C4B524E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688988" y="231404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BF9BAD1E-7458-4268-C5A4-B66B6CC9FB2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07580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4C90FA8-A52C-115B-0EE6-21D254550B3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688988" y="276924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A7C0F605-2B7D-F8A3-B453-39FB9B879B4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07580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1D41F6CB-97E9-2A8F-03AA-D5A6BCAD4EE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7688988" y="322445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B44D51EF-C689-62A4-20C3-0D344DD7C4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07580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2DD81E0C-9493-FCCD-C9D7-C1B03FAE578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7688988" y="367965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0BB3E6BC-9486-4119-F65A-8605548094B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07580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2331EE69-67B2-5B09-E0C2-DB73C57DBBA9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7688988" y="413486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F6AEE278-147B-5137-2C66-F831B8D00AF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7580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25446C2A-9410-6FA1-ED5D-EBFAC2C3F5E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688988" y="459006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5B75B4C3-85E5-C4F5-82F9-ADF0C27C802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07580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17198291-0DFD-C244-AEF6-45EAF2F8D3BC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7688988" y="504527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D8896414-54E6-B310-C3C0-5C968E7AD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2421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6x Contents - Wav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BBD26C5A-3CCE-5E78-ECD3-A3F7656487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70974" y="5643564"/>
            <a:ext cx="668621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tx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FE84CDD5-982F-3425-61AC-ADEABBCAA9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349595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CC753B-6F12-6467-1166-C0DE16791AAD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4343D389-4123-396F-1B9C-7D5C143BFE40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71138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8C521EAC-7CE4-C7EC-B052-219CD868787C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584326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261C1A8-B426-ED76-E0BD-5D15237F34C5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1138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7CB1A9E4-F347-D968-9FF1-61E74A87E3DF}"/>
              </a:ext>
            </a:extLst>
          </p:cNvPr>
          <p:cNvSpPr>
            <a:spLocks noGrp="1"/>
          </p:cNvSpPr>
          <p:nvPr>
            <p:ph type="body" sz="quarter" idx="106"/>
          </p:nvPr>
        </p:nvSpPr>
        <p:spPr>
          <a:xfrm>
            <a:off x="1584326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EE5FE4B8-D74A-C101-7192-E4EEE7C58D49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71138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EA6A2D20-831F-50FF-A610-7DF2E009B304}"/>
              </a:ext>
            </a:extLst>
          </p:cNvPr>
          <p:cNvSpPr>
            <a:spLocks noGrp="1"/>
          </p:cNvSpPr>
          <p:nvPr>
            <p:ph type="body" sz="quarter" idx="108"/>
          </p:nvPr>
        </p:nvSpPr>
        <p:spPr>
          <a:xfrm>
            <a:off x="1584326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D20F46DC-DCA8-A8D0-9EEF-33F6ACFBC82A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971138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1915E3E2-B242-5507-4B0D-6331AEF687D9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584326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A3E94A71-76BB-32EE-85F4-F7E20171EBFD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971138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7F497D89-1A73-A410-EBF1-724F2E35FC78}"/>
              </a:ext>
            </a:extLst>
          </p:cNvPr>
          <p:cNvSpPr>
            <a:spLocks noGrp="1"/>
          </p:cNvSpPr>
          <p:nvPr>
            <p:ph type="body" sz="quarter" idx="112"/>
          </p:nvPr>
        </p:nvSpPr>
        <p:spPr>
          <a:xfrm>
            <a:off x="1584326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79C6AC2D-E0F7-2FC2-649C-0A50D1A6D007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71138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6129693-BD52-AE4E-06D7-013292D24C8F}"/>
              </a:ext>
            </a:extLst>
          </p:cNvPr>
          <p:cNvSpPr>
            <a:spLocks noGrp="1"/>
          </p:cNvSpPr>
          <p:nvPr>
            <p:ph type="body" sz="quarter" idx="114"/>
          </p:nvPr>
        </p:nvSpPr>
        <p:spPr>
          <a:xfrm>
            <a:off x="1584326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5AEFD3D9-053D-C8C1-B53F-31C8BBFF1172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71138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43FBE6E0-1A33-486C-33C1-48707506E940}"/>
              </a:ext>
            </a:extLst>
          </p:cNvPr>
          <p:cNvSpPr>
            <a:spLocks noGrp="1"/>
          </p:cNvSpPr>
          <p:nvPr>
            <p:ph type="body" sz="quarter" idx="116"/>
          </p:nvPr>
        </p:nvSpPr>
        <p:spPr>
          <a:xfrm>
            <a:off x="1584326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CACC7C71-7D83-7A59-33A5-DF0377C86677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71138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97EC5617-3CED-7E30-7140-A3D42D09191C}"/>
              </a:ext>
            </a:extLst>
          </p:cNvPr>
          <p:cNvSpPr>
            <a:spLocks noGrp="1"/>
          </p:cNvSpPr>
          <p:nvPr>
            <p:ph type="body" sz="quarter" idx="118"/>
          </p:nvPr>
        </p:nvSpPr>
        <p:spPr>
          <a:xfrm>
            <a:off x="1584326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CDCA736-1107-A55F-E442-349675E3CCDA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454873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D9FEB8BE-A2E7-CE4A-436C-3392A8809860}"/>
              </a:ext>
            </a:extLst>
          </p:cNvPr>
          <p:cNvSpPr>
            <a:spLocks noGrp="1"/>
          </p:cNvSpPr>
          <p:nvPr>
            <p:ph type="body" sz="quarter" idx="120"/>
          </p:nvPr>
        </p:nvSpPr>
        <p:spPr>
          <a:xfrm>
            <a:off x="5161918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9E0CCB5A-BCC2-6693-A9B5-476FC0F0E312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454873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74D949EC-61CD-A2C2-B61A-3C7F39B6D106}"/>
              </a:ext>
            </a:extLst>
          </p:cNvPr>
          <p:cNvSpPr>
            <a:spLocks noGrp="1"/>
          </p:cNvSpPr>
          <p:nvPr>
            <p:ph type="body" sz="quarter" idx="122"/>
          </p:nvPr>
        </p:nvSpPr>
        <p:spPr>
          <a:xfrm>
            <a:off x="5161918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81A4C7CD-92F1-932C-AE22-339ED4FBE2FE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454873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955513E2-65AD-F111-0563-52D1FCF075EA}"/>
              </a:ext>
            </a:extLst>
          </p:cNvPr>
          <p:cNvSpPr>
            <a:spLocks noGrp="1"/>
          </p:cNvSpPr>
          <p:nvPr>
            <p:ph type="body" sz="quarter" idx="124"/>
          </p:nvPr>
        </p:nvSpPr>
        <p:spPr>
          <a:xfrm>
            <a:off x="5161918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1">
            <a:extLst>
              <a:ext uri="{FF2B5EF4-FFF2-40B4-BE49-F238E27FC236}">
                <a16:creationId xmlns:a16="http://schemas.microsoft.com/office/drawing/2014/main" id="{366455C9-91B3-10AE-F3FB-C2A70412EF02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454873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976A9B92-CAD8-0739-4CAC-ACFDA661FF0F}"/>
              </a:ext>
            </a:extLst>
          </p:cNvPr>
          <p:cNvSpPr>
            <a:spLocks noGrp="1"/>
          </p:cNvSpPr>
          <p:nvPr>
            <p:ph type="body" sz="quarter" idx="126"/>
          </p:nvPr>
        </p:nvSpPr>
        <p:spPr>
          <a:xfrm>
            <a:off x="5161918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4690BA6B-1752-8F69-9FA6-B885E1AF2EC7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454873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5A1FFE26-F28D-939E-D1DD-698A5641CBBA}"/>
              </a:ext>
            </a:extLst>
          </p:cNvPr>
          <p:cNvSpPr>
            <a:spLocks noGrp="1"/>
          </p:cNvSpPr>
          <p:nvPr>
            <p:ph type="body" sz="quarter" idx="128"/>
          </p:nvPr>
        </p:nvSpPr>
        <p:spPr>
          <a:xfrm>
            <a:off x="5161918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1">
            <a:extLst>
              <a:ext uri="{FF2B5EF4-FFF2-40B4-BE49-F238E27FC236}">
                <a16:creationId xmlns:a16="http://schemas.microsoft.com/office/drawing/2014/main" id="{D8F06F52-A7C3-3923-7C09-BB22784A009C}"/>
              </a:ext>
            </a:extLst>
          </p:cNvPr>
          <p:cNvSpPr>
            <a:spLocks noGrp="1"/>
          </p:cNvSpPr>
          <p:nvPr>
            <p:ph type="body" sz="quarter" idx="129" hasCustomPrompt="1"/>
          </p:nvPr>
        </p:nvSpPr>
        <p:spPr>
          <a:xfrm>
            <a:off x="454873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BA7630B9-8DA2-2904-C254-2986D0545644}"/>
              </a:ext>
            </a:extLst>
          </p:cNvPr>
          <p:cNvSpPr>
            <a:spLocks noGrp="1"/>
          </p:cNvSpPr>
          <p:nvPr>
            <p:ph type="body" sz="quarter" idx="130"/>
          </p:nvPr>
        </p:nvSpPr>
        <p:spPr>
          <a:xfrm>
            <a:off x="5161918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21">
            <a:extLst>
              <a:ext uri="{FF2B5EF4-FFF2-40B4-BE49-F238E27FC236}">
                <a16:creationId xmlns:a16="http://schemas.microsoft.com/office/drawing/2014/main" id="{CA57B72A-8647-2A3D-707A-9A55AA2F786A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454873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7" name="Text Placeholder 17">
            <a:extLst>
              <a:ext uri="{FF2B5EF4-FFF2-40B4-BE49-F238E27FC236}">
                <a16:creationId xmlns:a16="http://schemas.microsoft.com/office/drawing/2014/main" id="{883C305E-72DE-4B30-767C-A29209893CB1}"/>
              </a:ext>
            </a:extLst>
          </p:cNvPr>
          <p:cNvSpPr>
            <a:spLocks noGrp="1"/>
          </p:cNvSpPr>
          <p:nvPr>
            <p:ph type="body" sz="quarter" idx="132"/>
          </p:nvPr>
        </p:nvSpPr>
        <p:spPr>
          <a:xfrm>
            <a:off x="5161918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21">
            <a:extLst>
              <a:ext uri="{FF2B5EF4-FFF2-40B4-BE49-F238E27FC236}">
                <a16:creationId xmlns:a16="http://schemas.microsoft.com/office/drawing/2014/main" id="{F165994E-DDCB-1693-4515-2F8732C1F88E}"/>
              </a:ext>
            </a:extLst>
          </p:cNvPr>
          <p:cNvSpPr>
            <a:spLocks noGrp="1"/>
          </p:cNvSpPr>
          <p:nvPr>
            <p:ph type="body" sz="quarter" idx="133" hasCustomPrompt="1"/>
          </p:nvPr>
        </p:nvSpPr>
        <p:spPr>
          <a:xfrm>
            <a:off x="454873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6916F476-DDFF-BED4-2114-3D884D9AF48C}"/>
              </a:ext>
            </a:extLst>
          </p:cNvPr>
          <p:cNvSpPr>
            <a:spLocks noGrp="1"/>
          </p:cNvSpPr>
          <p:nvPr>
            <p:ph type="body" sz="quarter" idx="134"/>
          </p:nvPr>
        </p:nvSpPr>
        <p:spPr>
          <a:xfrm>
            <a:off x="5161918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00407F2A-0DC7-E183-6F0D-3CA449FE94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1367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4x Contents - Wav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1F10D43C-0077-AE8B-5F49-5600722FE24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70974" y="5643564"/>
            <a:ext cx="668621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tx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349595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59167C-BCFA-CDB1-FBC4-D0343E1C6056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B11136A-19EA-018B-053E-54637ED4408D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971138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1" name="Text Placeholder 17">
            <a:extLst>
              <a:ext uri="{FF2B5EF4-FFF2-40B4-BE49-F238E27FC236}">
                <a16:creationId xmlns:a16="http://schemas.microsoft.com/office/drawing/2014/main" id="{2EBEB43F-C05E-ED89-C1E6-9211EFE7576E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584326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Text Placeholder 21">
            <a:extLst>
              <a:ext uri="{FF2B5EF4-FFF2-40B4-BE49-F238E27FC236}">
                <a16:creationId xmlns:a16="http://schemas.microsoft.com/office/drawing/2014/main" id="{37204CB0-5E0B-1EF5-30E9-9CA1E3977246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1138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3" name="Text Placeholder 17">
            <a:extLst>
              <a:ext uri="{FF2B5EF4-FFF2-40B4-BE49-F238E27FC236}">
                <a16:creationId xmlns:a16="http://schemas.microsoft.com/office/drawing/2014/main" id="{2DBFAD83-2F06-E145-45B0-E6335DC09FF6}"/>
              </a:ext>
            </a:extLst>
          </p:cNvPr>
          <p:cNvSpPr>
            <a:spLocks noGrp="1"/>
          </p:cNvSpPr>
          <p:nvPr>
            <p:ph type="body" sz="quarter" idx="106"/>
          </p:nvPr>
        </p:nvSpPr>
        <p:spPr>
          <a:xfrm>
            <a:off x="1584326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4" name="Text Placeholder 21">
            <a:extLst>
              <a:ext uri="{FF2B5EF4-FFF2-40B4-BE49-F238E27FC236}">
                <a16:creationId xmlns:a16="http://schemas.microsoft.com/office/drawing/2014/main" id="{C6B8B24E-8C42-ADC5-434D-457B883B332A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71138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5" name="Text Placeholder 17">
            <a:extLst>
              <a:ext uri="{FF2B5EF4-FFF2-40B4-BE49-F238E27FC236}">
                <a16:creationId xmlns:a16="http://schemas.microsoft.com/office/drawing/2014/main" id="{2C0785AB-BD0A-EEF7-970E-9708AECDDB2E}"/>
              </a:ext>
            </a:extLst>
          </p:cNvPr>
          <p:cNvSpPr>
            <a:spLocks noGrp="1"/>
          </p:cNvSpPr>
          <p:nvPr>
            <p:ph type="body" sz="quarter" idx="108"/>
          </p:nvPr>
        </p:nvSpPr>
        <p:spPr>
          <a:xfrm>
            <a:off x="1584326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6" name="Text Placeholder 21">
            <a:extLst>
              <a:ext uri="{FF2B5EF4-FFF2-40B4-BE49-F238E27FC236}">
                <a16:creationId xmlns:a16="http://schemas.microsoft.com/office/drawing/2014/main" id="{D6CC9CB0-A5F9-891A-0277-DE305A1AE359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971138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7" name="Text Placeholder 17">
            <a:extLst>
              <a:ext uri="{FF2B5EF4-FFF2-40B4-BE49-F238E27FC236}">
                <a16:creationId xmlns:a16="http://schemas.microsoft.com/office/drawing/2014/main" id="{04B6EEFE-FEA9-EBC5-AEC6-1BBABE21D273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584326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8" name="Text Placeholder 21">
            <a:extLst>
              <a:ext uri="{FF2B5EF4-FFF2-40B4-BE49-F238E27FC236}">
                <a16:creationId xmlns:a16="http://schemas.microsoft.com/office/drawing/2014/main" id="{D56BA036-7F0C-EB81-D2CA-0098D1367BFF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971138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49" name="Text Placeholder 17">
            <a:extLst>
              <a:ext uri="{FF2B5EF4-FFF2-40B4-BE49-F238E27FC236}">
                <a16:creationId xmlns:a16="http://schemas.microsoft.com/office/drawing/2014/main" id="{8C040958-3F08-D4D0-B0C3-ED35E29E8762}"/>
              </a:ext>
            </a:extLst>
          </p:cNvPr>
          <p:cNvSpPr>
            <a:spLocks noGrp="1"/>
          </p:cNvSpPr>
          <p:nvPr>
            <p:ph type="body" sz="quarter" idx="112"/>
          </p:nvPr>
        </p:nvSpPr>
        <p:spPr>
          <a:xfrm>
            <a:off x="1584326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0" name="Text Placeholder 21">
            <a:extLst>
              <a:ext uri="{FF2B5EF4-FFF2-40B4-BE49-F238E27FC236}">
                <a16:creationId xmlns:a16="http://schemas.microsoft.com/office/drawing/2014/main" id="{9108933B-88E9-324A-E4B0-8B840E7901AF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971138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1" name="Text Placeholder 17">
            <a:extLst>
              <a:ext uri="{FF2B5EF4-FFF2-40B4-BE49-F238E27FC236}">
                <a16:creationId xmlns:a16="http://schemas.microsoft.com/office/drawing/2014/main" id="{30DACCAC-445B-99B3-4864-04E475B5E00E}"/>
              </a:ext>
            </a:extLst>
          </p:cNvPr>
          <p:cNvSpPr>
            <a:spLocks noGrp="1"/>
          </p:cNvSpPr>
          <p:nvPr>
            <p:ph type="body" sz="quarter" idx="114"/>
          </p:nvPr>
        </p:nvSpPr>
        <p:spPr>
          <a:xfrm>
            <a:off x="1584326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2" name="Text Placeholder 21">
            <a:extLst>
              <a:ext uri="{FF2B5EF4-FFF2-40B4-BE49-F238E27FC236}">
                <a16:creationId xmlns:a16="http://schemas.microsoft.com/office/drawing/2014/main" id="{C395138C-0A74-0BD0-9365-1BF0C35D1A21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971138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3" name="Text Placeholder 17">
            <a:extLst>
              <a:ext uri="{FF2B5EF4-FFF2-40B4-BE49-F238E27FC236}">
                <a16:creationId xmlns:a16="http://schemas.microsoft.com/office/drawing/2014/main" id="{266FD8A7-C4F8-2BCA-E7F9-866DCC7A1FE7}"/>
              </a:ext>
            </a:extLst>
          </p:cNvPr>
          <p:cNvSpPr>
            <a:spLocks noGrp="1"/>
          </p:cNvSpPr>
          <p:nvPr>
            <p:ph type="body" sz="quarter" idx="116"/>
          </p:nvPr>
        </p:nvSpPr>
        <p:spPr>
          <a:xfrm>
            <a:off x="1584326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4" name="Text Placeholder 21">
            <a:extLst>
              <a:ext uri="{FF2B5EF4-FFF2-40B4-BE49-F238E27FC236}">
                <a16:creationId xmlns:a16="http://schemas.microsoft.com/office/drawing/2014/main" id="{C22EAE3F-FBB7-236F-9090-5C9A7C039625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971138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086C572B-D8A8-C04A-A74B-0D7B7191C3A3}"/>
              </a:ext>
            </a:extLst>
          </p:cNvPr>
          <p:cNvSpPr>
            <a:spLocks noGrp="1"/>
          </p:cNvSpPr>
          <p:nvPr>
            <p:ph type="body" sz="quarter" idx="118"/>
          </p:nvPr>
        </p:nvSpPr>
        <p:spPr>
          <a:xfrm>
            <a:off x="1584326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6" name="Text Placeholder 21">
            <a:extLst>
              <a:ext uri="{FF2B5EF4-FFF2-40B4-BE49-F238E27FC236}">
                <a16:creationId xmlns:a16="http://schemas.microsoft.com/office/drawing/2014/main" id="{871E62B9-E42A-5409-9F70-D50218BD94F2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454873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FFFDDEBE-83FA-47C0-4E1A-7DFE50D17CB2}"/>
              </a:ext>
            </a:extLst>
          </p:cNvPr>
          <p:cNvSpPr>
            <a:spLocks noGrp="1"/>
          </p:cNvSpPr>
          <p:nvPr>
            <p:ph type="body" sz="quarter" idx="120"/>
          </p:nvPr>
        </p:nvSpPr>
        <p:spPr>
          <a:xfrm>
            <a:off x="5161918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0" name="Text Placeholder 21">
            <a:extLst>
              <a:ext uri="{FF2B5EF4-FFF2-40B4-BE49-F238E27FC236}">
                <a16:creationId xmlns:a16="http://schemas.microsoft.com/office/drawing/2014/main" id="{CA7005C2-A82C-BA45-9D22-0328E943C65D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454873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1" name="Text Placeholder 17">
            <a:extLst>
              <a:ext uri="{FF2B5EF4-FFF2-40B4-BE49-F238E27FC236}">
                <a16:creationId xmlns:a16="http://schemas.microsoft.com/office/drawing/2014/main" id="{EF109C98-176F-A97C-9FCA-0A933B25BE00}"/>
              </a:ext>
            </a:extLst>
          </p:cNvPr>
          <p:cNvSpPr>
            <a:spLocks noGrp="1"/>
          </p:cNvSpPr>
          <p:nvPr>
            <p:ph type="body" sz="quarter" idx="122"/>
          </p:nvPr>
        </p:nvSpPr>
        <p:spPr>
          <a:xfrm>
            <a:off x="5161918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2" name="Text Placeholder 21">
            <a:extLst>
              <a:ext uri="{FF2B5EF4-FFF2-40B4-BE49-F238E27FC236}">
                <a16:creationId xmlns:a16="http://schemas.microsoft.com/office/drawing/2014/main" id="{7E7D4082-308D-0C6A-EE6E-CC803E5B1F43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454873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BA7960BA-B4F0-4E51-6C87-DACA6E48841C}"/>
              </a:ext>
            </a:extLst>
          </p:cNvPr>
          <p:cNvSpPr>
            <a:spLocks noGrp="1"/>
          </p:cNvSpPr>
          <p:nvPr>
            <p:ph type="body" sz="quarter" idx="124"/>
          </p:nvPr>
        </p:nvSpPr>
        <p:spPr>
          <a:xfrm>
            <a:off x="5161918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4" name="Text Placeholder 21">
            <a:extLst>
              <a:ext uri="{FF2B5EF4-FFF2-40B4-BE49-F238E27FC236}">
                <a16:creationId xmlns:a16="http://schemas.microsoft.com/office/drawing/2014/main" id="{DA81B666-CA8D-1362-CE1B-5F6D3B5CD158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454873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5" name="Text Placeholder 17">
            <a:extLst>
              <a:ext uri="{FF2B5EF4-FFF2-40B4-BE49-F238E27FC236}">
                <a16:creationId xmlns:a16="http://schemas.microsoft.com/office/drawing/2014/main" id="{3E733248-071C-F277-26A7-BD2EE40D5C10}"/>
              </a:ext>
            </a:extLst>
          </p:cNvPr>
          <p:cNvSpPr>
            <a:spLocks noGrp="1"/>
          </p:cNvSpPr>
          <p:nvPr>
            <p:ph type="body" sz="quarter" idx="126"/>
          </p:nvPr>
        </p:nvSpPr>
        <p:spPr>
          <a:xfrm>
            <a:off x="5161918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6" name="Text Placeholder 21">
            <a:extLst>
              <a:ext uri="{FF2B5EF4-FFF2-40B4-BE49-F238E27FC236}">
                <a16:creationId xmlns:a16="http://schemas.microsoft.com/office/drawing/2014/main" id="{AFAB563B-5700-5225-161C-F457D62188DE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454873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1B08B3E2-FD17-D668-7D08-D07D251A1C71}"/>
              </a:ext>
            </a:extLst>
          </p:cNvPr>
          <p:cNvSpPr>
            <a:spLocks noGrp="1"/>
          </p:cNvSpPr>
          <p:nvPr>
            <p:ph type="body" sz="quarter" idx="128"/>
          </p:nvPr>
        </p:nvSpPr>
        <p:spPr>
          <a:xfrm>
            <a:off x="5161918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8" name="Text Placeholder 21">
            <a:extLst>
              <a:ext uri="{FF2B5EF4-FFF2-40B4-BE49-F238E27FC236}">
                <a16:creationId xmlns:a16="http://schemas.microsoft.com/office/drawing/2014/main" id="{A8645A38-4BD5-64B0-1F80-825FC7525500}"/>
              </a:ext>
            </a:extLst>
          </p:cNvPr>
          <p:cNvSpPr>
            <a:spLocks noGrp="1"/>
          </p:cNvSpPr>
          <p:nvPr>
            <p:ph type="body" sz="quarter" idx="129" hasCustomPrompt="1"/>
          </p:nvPr>
        </p:nvSpPr>
        <p:spPr>
          <a:xfrm>
            <a:off x="454873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69" name="Text Placeholder 17">
            <a:extLst>
              <a:ext uri="{FF2B5EF4-FFF2-40B4-BE49-F238E27FC236}">
                <a16:creationId xmlns:a16="http://schemas.microsoft.com/office/drawing/2014/main" id="{374EEAD9-F52D-7180-D532-D7A046CB82FD}"/>
              </a:ext>
            </a:extLst>
          </p:cNvPr>
          <p:cNvSpPr>
            <a:spLocks noGrp="1"/>
          </p:cNvSpPr>
          <p:nvPr>
            <p:ph type="body" sz="quarter" idx="130"/>
          </p:nvPr>
        </p:nvSpPr>
        <p:spPr>
          <a:xfrm>
            <a:off x="5161918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0" name="Text Placeholder 21">
            <a:extLst>
              <a:ext uri="{FF2B5EF4-FFF2-40B4-BE49-F238E27FC236}">
                <a16:creationId xmlns:a16="http://schemas.microsoft.com/office/drawing/2014/main" id="{AC1FFE7B-6006-7CE5-8B18-65783E7D46EE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454873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71" name="Text Placeholder 17">
            <a:extLst>
              <a:ext uri="{FF2B5EF4-FFF2-40B4-BE49-F238E27FC236}">
                <a16:creationId xmlns:a16="http://schemas.microsoft.com/office/drawing/2014/main" id="{8BBAF690-BE98-2AD2-A46B-F8D496BAB5E4}"/>
              </a:ext>
            </a:extLst>
          </p:cNvPr>
          <p:cNvSpPr>
            <a:spLocks noGrp="1"/>
          </p:cNvSpPr>
          <p:nvPr>
            <p:ph type="body" sz="quarter" idx="132"/>
          </p:nvPr>
        </p:nvSpPr>
        <p:spPr>
          <a:xfrm>
            <a:off x="5161918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2" name="Text Placeholder 21">
            <a:extLst>
              <a:ext uri="{FF2B5EF4-FFF2-40B4-BE49-F238E27FC236}">
                <a16:creationId xmlns:a16="http://schemas.microsoft.com/office/drawing/2014/main" id="{BFBD920A-FAA0-0767-2149-ADBE0308D972}"/>
              </a:ext>
            </a:extLst>
          </p:cNvPr>
          <p:cNvSpPr>
            <a:spLocks noGrp="1"/>
          </p:cNvSpPr>
          <p:nvPr>
            <p:ph type="body" sz="quarter" idx="133" hasCustomPrompt="1"/>
          </p:nvPr>
        </p:nvSpPr>
        <p:spPr>
          <a:xfrm>
            <a:off x="454873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73" name="Text Placeholder 17">
            <a:extLst>
              <a:ext uri="{FF2B5EF4-FFF2-40B4-BE49-F238E27FC236}">
                <a16:creationId xmlns:a16="http://schemas.microsoft.com/office/drawing/2014/main" id="{0CD19AC8-33CA-4C95-90B3-5476716ACAB1}"/>
              </a:ext>
            </a:extLst>
          </p:cNvPr>
          <p:cNvSpPr>
            <a:spLocks noGrp="1"/>
          </p:cNvSpPr>
          <p:nvPr>
            <p:ph type="body" sz="quarter" idx="134"/>
          </p:nvPr>
        </p:nvSpPr>
        <p:spPr>
          <a:xfrm>
            <a:off x="5161918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8" name="Text Placeholder 21">
            <a:extLst>
              <a:ext uri="{FF2B5EF4-FFF2-40B4-BE49-F238E27FC236}">
                <a16:creationId xmlns:a16="http://schemas.microsoft.com/office/drawing/2014/main" id="{9BBE176A-8955-E1EE-7BFE-54A6EE1FB207}"/>
              </a:ext>
            </a:extLst>
          </p:cNvPr>
          <p:cNvSpPr>
            <a:spLocks noGrp="1"/>
          </p:cNvSpPr>
          <p:nvPr>
            <p:ph type="body" sz="quarter" idx="135" hasCustomPrompt="1"/>
          </p:nvPr>
        </p:nvSpPr>
        <p:spPr>
          <a:xfrm>
            <a:off x="8127579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89" name="Text Placeholder 17">
            <a:extLst>
              <a:ext uri="{FF2B5EF4-FFF2-40B4-BE49-F238E27FC236}">
                <a16:creationId xmlns:a16="http://schemas.microsoft.com/office/drawing/2014/main" id="{A8662399-476E-1894-EA51-E047750118FF}"/>
              </a:ext>
            </a:extLst>
          </p:cNvPr>
          <p:cNvSpPr>
            <a:spLocks noGrp="1"/>
          </p:cNvSpPr>
          <p:nvPr>
            <p:ph type="body" sz="quarter" idx="136"/>
          </p:nvPr>
        </p:nvSpPr>
        <p:spPr>
          <a:xfrm>
            <a:off x="8740767" y="185883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0" name="Text Placeholder 21">
            <a:extLst>
              <a:ext uri="{FF2B5EF4-FFF2-40B4-BE49-F238E27FC236}">
                <a16:creationId xmlns:a16="http://schemas.microsoft.com/office/drawing/2014/main" id="{C0216133-A804-E99E-1B2F-429DDBA7F3AD}"/>
              </a:ext>
            </a:extLst>
          </p:cNvPr>
          <p:cNvSpPr>
            <a:spLocks noGrp="1"/>
          </p:cNvSpPr>
          <p:nvPr>
            <p:ph type="body" sz="quarter" idx="137" hasCustomPrompt="1"/>
          </p:nvPr>
        </p:nvSpPr>
        <p:spPr>
          <a:xfrm>
            <a:off x="8127579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1" name="Text Placeholder 17">
            <a:extLst>
              <a:ext uri="{FF2B5EF4-FFF2-40B4-BE49-F238E27FC236}">
                <a16:creationId xmlns:a16="http://schemas.microsoft.com/office/drawing/2014/main" id="{4D057163-B46E-05FF-0E8C-BF90BA80AA84}"/>
              </a:ext>
            </a:extLst>
          </p:cNvPr>
          <p:cNvSpPr>
            <a:spLocks noGrp="1"/>
          </p:cNvSpPr>
          <p:nvPr>
            <p:ph type="body" sz="quarter" idx="138"/>
          </p:nvPr>
        </p:nvSpPr>
        <p:spPr>
          <a:xfrm>
            <a:off x="8740767" y="231404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2" name="Text Placeholder 21">
            <a:extLst>
              <a:ext uri="{FF2B5EF4-FFF2-40B4-BE49-F238E27FC236}">
                <a16:creationId xmlns:a16="http://schemas.microsoft.com/office/drawing/2014/main" id="{1BA6FFB2-CCE9-19EB-F3C1-B758AD9F50D9}"/>
              </a:ext>
            </a:extLst>
          </p:cNvPr>
          <p:cNvSpPr>
            <a:spLocks noGrp="1"/>
          </p:cNvSpPr>
          <p:nvPr>
            <p:ph type="body" sz="quarter" idx="139" hasCustomPrompt="1"/>
          </p:nvPr>
        </p:nvSpPr>
        <p:spPr>
          <a:xfrm>
            <a:off x="8127579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3" name="Text Placeholder 17">
            <a:extLst>
              <a:ext uri="{FF2B5EF4-FFF2-40B4-BE49-F238E27FC236}">
                <a16:creationId xmlns:a16="http://schemas.microsoft.com/office/drawing/2014/main" id="{A7727BEC-290C-9F76-C73C-DF39F4935B82}"/>
              </a:ext>
            </a:extLst>
          </p:cNvPr>
          <p:cNvSpPr>
            <a:spLocks noGrp="1"/>
          </p:cNvSpPr>
          <p:nvPr>
            <p:ph type="body" sz="quarter" idx="140"/>
          </p:nvPr>
        </p:nvSpPr>
        <p:spPr>
          <a:xfrm>
            <a:off x="8740767" y="276924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4" name="Text Placeholder 21">
            <a:extLst>
              <a:ext uri="{FF2B5EF4-FFF2-40B4-BE49-F238E27FC236}">
                <a16:creationId xmlns:a16="http://schemas.microsoft.com/office/drawing/2014/main" id="{9466D952-B6A9-133F-E6D4-B23B28AF956F}"/>
              </a:ext>
            </a:extLst>
          </p:cNvPr>
          <p:cNvSpPr>
            <a:spLocks noGrp="1"/>
          </p:cNvSpPr>
          <p:nvPr>
            <p:ph type="body" sz="quarter" idx="141" hasCustomPrompt="1"/>
          </p:nvPr>
        </p:nvSpPr>
        <p:spPr>
          <a:xfrm>
            <a:off x="8127579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5" name="Text Placeholder 17">
            <a:extLst>
              <a:ext uri="{FF2B5EF4-FFF2-40B4-BE49-F238E27FC236}">
                <a16:creationId xmlns:a16="http://schemas.microsoft.com/office/drawing/2014/main" id="{B7CD9AAB-A591-5241-B1AB-716AC29E6194}"/>
              </a:ext>
            </a:extLst>
          </p:cNvPr>
          <p:cNvSpPr>
            <a:spLocks noGrp="1"/>
          </p:cNvSpPr>
          <p:nvPr>
            <p:ph type="body" sz="quarter" idx="142"/>
          </p:nvPr>
        </p:nvSpPr>
        <p:spPr>
          <a:xfrm>
            <a:off x="8740767" y="322445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6" name="Text Placeholder 21">
            <a:extLst>
              <a:ext uri="{FF2B5EF4-FFF2-40B4-BE49-F238E27FC236}">
                <a16:creationId xmlns:a16="http://schemas.microsoft.com/office/drawing/2014/main" id="{D9BC517B-C098-8967-2696-0EF3873E38F1}"/>
              </a:ext>
            </a:extLst>
          </p:cNvPr>
          <p:cNvSpPr>
            <a:spLocks noGrp="1"/>
          </p:cNvSpPr>
          <p:nvPr>
            <p:ph type="body" sz="quarter" idx="143" hasCustomPrompt="1"/>
          </p:nvPr>
        </p:nvSpPr>
        <p:spPr>
          <a:xfrm>
            <a:off x="8127579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7" name="Text Placeholder 17">
            <a:extLst>
              <a:ext uri="{FF2B5EF4-FFF2-40B4-BE49-F238E27FC236}">
                <a16:creationId xmlns:a16="http://schemas.microsoft.com/office/drawing/2014/main" id="{C8069D31-77A6-612E-F865-E1BB8C7C0F1A}"/>
              </a:ext>
            </a:extLst>
          </p:cNvPr>
          <p:cNvSpPr>
            <a:spLocks noGrp="1"/>
          </p:cNvSpPr>
          <p:nvPr>
            <p:ph type="body" sz="quarter" idx="144"/>
          </p:nvPr>
        </p:nvSpPr>
        <p:spPr>
          <a:xfrm>
            <a:off x="8740767" y="367965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8" name="Text Placeholder 21">
            <a:extLst>
              <a:ext uri="{FF2B5EF4-FFF2-40B4-BE49-F238E27FC236}">
                <a16:creationId xmlns:a16="http://schemas.microsoft.com/office/drawing/2014/main" id="{846BB2EB-B32B-BEC2-0456-A13353AD2A03}"/>
              </a:ext>
            </a:extLst>
          </p:cNvPr>
          <p:cNvSpPr>
            <a:spLocks noGrp="1"/>
          </p:cNvSpPr>
          <p:nvPr>
            <p:ph type="body" sz="quarter" idx="145" hasCustomPrompt="1"/>
          </p:nvPr>
        </p:nvSpPr>
        <p:spPr>
          <a:xfrm>
            <a:off x="8127579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9" name="Text Placeholder 17">
            <a:extLst>
              <a:ext uri="{FF2B5EF4-FFF2-40B4-BE49-F238E27FC236}">
                <a16:creationId xmlns:a16="http://schemas.microsoft.com/office/drawing/2014/main" id="{625913BF-DBB4-C4A6-FA41-F8076454598B}"/>
              </a:ext>
            </a:extLst>
          </p:cNvPr>
          <p:cNvSpPr>
            <a:spLocks noGrp="1"/>
          </p:cNvSpPr>
          <p:nvPr>
            <p:ph type="body" sz="quarter" idx="146"/>
          </p:nvPr>
        </p:nvSpPr>
        <p:spPr>
          <a:xfrm>
            <a:off x="8740767" y="413486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0" name="Text Placeholder 21">
            <a:extLst>
              <a:ext uri="{FF2B5EF4-FFF2-40B4-BE49-F238E27FC236}">
                <a16:creationId xmlns:a16="http://schemas.microsoft.com/office/drawing/2014/main" id="{17D4D208-D714-A8B4-2EC1-A680FF923C5A}"/>
              </a:ext>
            </a:extLst>
          </p:cNvPr>
          <p:cNvSpPr>
            <a:spLocks noGrp="1"/>
          </p:cNvSpPr>
          <p:nvPr>
            <p:ph type="body" sz="quarter" idx="147" hasCustomPrompt="1"/>
          </p:nvPr>
        </p:nvSpPr>
        <p:spPr>
          <a:xfrm>
            <a:off x="8127579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1" name="Text Placeholder 17">
            <a:extLst>
              <a:ext uri="{FF2B5EF4-FFF2-40B4-BE49-F238E27FC236}">
                <a16:creationId xmlns:a16="http://schemas.microsoft.com/office/drawing/2014/main" id="{751BF136-B90A-21A3-8306-2FBA1A02295F}"/>
              </a:ext>
            </a:extLst>
          </p:cNvPr>
          <p:cNvSpPr>
            <a:spLocks noGrp="1"/>
          </p:cNvSpPr>
          <p:nvPr>
            <p:ph type="body" sz="quarter" idx="148"/>
          </p:nvPr>
        </p:nvSpPr>
        <p:spPr>
          <a:xfrm>
            <a:off x="8740767" y="4590069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2" name="Text Placeholder 21">
            <a:extLst>
              <a:ext uri="{FF2B5EF4-FFF2-40B4-BE49-F238E27FC236}">
                <a16:creationId xmlns:a16="http://schemas.microsoft.com/office/drawing/2014/main" id="{96094F10-E437-43B2-22B1-AF13A9BBC4CC}"/>
              </a:ext>
            </a:extLst>
          </p:cNvPr>
          <p:cNvSpPr>
            <a:spLocks noGrp="1"/>
          </p:cNvSpPr>
          <p:nvPr>
            <p:ph type="body" sz="quarter" idx="149" hasCustomPrompt="1"/>
          </p:nvPr>
        </p:nvSpPr>
        <p:spPr>
          <a:xfrm>
            <a:off x="8127579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03" name="Text Placeholder 17">
            <a:extLst>
              <a:ext uri="{FF2B5EF4-FFF2-40B4-BE49-F238E27FC236}">
                <a16:creationId xmlns:a16="http://schemas.microsoft.com/office/drawing/2014/main" id="{96230865-D423-2339-8330-74FE6B3DB72B}"/>
              </a:ext>
            </a:extLst>
          </p:cNvPr>
          <p:cNvSpPr>
            <a:spLocks noGrp="1"/>
          </p:cNvSpPr>
          <p:nvPr>
            <p:ph type="body" sz="quarter" idx="150"/>
          </p:nvPr>
        </p:nvSpPr>
        <p:spPr>
          <a:xfrm>
            <a:off x="8740767" y="5045274"/>
            <a:ext cx="2784473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4" name="Slide Number Placeholder 5">
            <a:extLst>
              <a:ext uri="{FF2B5EF4-FFF2-40B4-BE49-F238E27FC236}">
                <a16:creationId xmlns:a16="http://schemas.microsoft.com/office/drawing/2014/main" id="{8C67D5AC-F4F1-EF38-8347-4C908E40F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06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dent -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6_BrandVisual_1(web).mp4">
            <a:hlinkClick r:id="" action="ppaction://media"/>
            <a:extLst>
              <a:ext uri="{FF2B5EF4-FFF2-40B4-BE49-F238E27FC236}">
                <a16:creationId xmlns:a16="http://schemas.microsoft.com/office/drawing/2014/main" id="{E096FDEF-14D6-307E-317D-2E5207E24A2B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80119B-4C51-6B78-C727-3282C1C3326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31213D"/>
              </a:gs>
              <a:gs pos="49000">
                <a:srgbClr val="31213D">
                  <a:alpha val="20000"/>
                </a:srgbClr>
              </a:gs>
              <a:gs pos="99000">
                <a:srgbClr val="31213D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548384D-D1B0-D7C4-D300-10D0CF8A1C1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76000" y="2589322"/>
            <a:ext cx="1440000" cy="167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1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angle / Wa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5D8DDAC1-BA64-39B1-2975-7379BC935B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8535" y="2489538"/>
            <a:ext cx="4412373" cy="1325563"/>
          </a:xfrm>
        </p:spPr>
        <p:txBody>
          <a:bodyPr anchor="b" anchorCtr="0">
            <a:noAutofit/>
          </a:bodyPr>
          <a:lstStyle>
            <a:lvl1pPr algn="l">
              <a:lnSpc>
                <a:spcPct val="85000"/>
              </a:lnSpc>
              <a:spcBef>
                <a:spcPts val="1200"/>
              </a:spcBef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D6DA222-87C5-E895-A8FF-2A706E58BB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535" y="3860937"/>
            <a:ext cx="4412373" cy="513176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+mn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Title slide subtitle 16pt– sentence case.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4B13668-FFED-B98E-6494-81D5724CBD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C6CCD5-008C-AE3D-615E-E1BDFCCA16BD}"/>
              </a:ext>
            </a:extLst>
          </p:cNvPr>
          <p:cNvSpPr/>
          <p:nvPr userDrawn="1"/>
        </p:nvSpPr>
        <p:spPr>
          <a:xfrm>
            <a:off x="720000" y="0"/>
            <a:ext cx="18000" cy="419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555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angle /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8535" y="2489538"/>
            <a:ext cx="4412373" cy="1325563"/>
          </a:xfrm>
        </p:spPr>
        <p:txBody>
          <a:bodyPr anchor="b" anchorCtr="0">
            <a:noAutofit/>
          </a:bodyPr>
          <a:lstStyle>
            <a:lvl1pPr algn="l">
              <a:lnSpc>
                <a:spcPct val="85000"/>
              </a:lnSpc>
              <a:spcBef>
                <a:spcPts val="1200"/>
              </a:spcBef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D6DA222-87C5-E895-A8FF-2A706E58BB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535" y="3860937"/>
            <a:ext cx="4412373" cy="513176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+mn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Title slide subtitle 16pt– sentence case.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D01B0C7-1647-F47F-0170-38CD4F91D9BC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353940" y="1014413"/>
            <a:ext cx="5838060" cy="5843587"/>
          </a:xfrm>
          <a:custGeom>
            <a:avLst/>
            <a:gdLst>
              <a:gd name="connsiteX0" fmla="*/ 5838060 w 5838060"/>
              <a:gd name="connsiteY0" fmla="*/ 0 h 5843587"/>
              <a:gd name="connsiteX1" fmla="*/ 5838060 w 5838060"/>
              <a:gd name="connsiteY1" fmla="*/ 5843587 h 5843587"/>
              <a:gd name="connsiteX2" fmla="*/ 0 w 5838060"/>
              <a:gd name="connsiteY2" fmla="*/ 5843587 h 584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38060" h="5843587">
                <a:moveTo>
                  <a:pt x="5838060" y="0"/>
                </a:moveTo>
                <a:lnTo>
                  <a:pt x="5838060" y="5843587"/>
                </a:lnTo>
                <a:lnTo>
                  <a:pt x="0" y="5843587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txBody>
          <a:bodyPr wrap="square" bIns="144000" anchor="b" anchorCtr="0">
            <a:no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insert custom image/graphic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52BFB5C-6CA8-9165-F2C4-F75A1DADE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8B9A1D-0A70-EBBD-5428-02B640826F3D}"/>
              </a:ext>
            </a:extLst>
          </p:cNvPr>
          <p:cNvSpPr/>
          <p:nvPr userDrawn="1"/>
        </p:nvSpPr>
        <p:spPr>
          <a:xfrm>
            <a:off x="720000" y="0"/>
            <a:ext cx="18000" cy="419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9772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rve / Wa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61CEB0DA-F710-8279-208D-BAD939E377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8535" y="2489538"/>
            <a:ext cx="4412373" cy="1325563"/>
          </a:xfrm>
        </p:spPr>
        <p:txBody>
          <a:bodyPr anchor="b" anchorCtr="0">
            <a:noAutofit/>
          </a:bodyPr>
          <a:lstStyle>
            <a:lvl1pPr algn="l">
              <a:lnSpc>
                <a:spcPct val="85000"/>
              </a:lnSpc>
              <a:spcBef>
                <a:spcPts val="1200"/>
              </a:spcBef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D6DA222-87C5-E895-A8FF-2A706E58BB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535" y="3860937"/>
            <a:ext cx="4412373" cy="513176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+mn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Title slide subtitle 16pt– sentence case.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D2AEB-ED06-2BF7-2992-5F9BE27AB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EC5D6A-565E-395C-E879-1DEE24BB7D1E}"/>
              </a:ext>
            </a:extLst>
          </p:cNvPr>
          <p:cNvSpPr/>
          <p:nvPr userDrawn="1"/>
        </p:nvSpPr>
        <p:spPr>
          <a:xfrm>
            <a:off x="720000" y="0"/>
            <a:ext cx="18000" cy="419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0529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rve /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8535" y="2489538"/>
            <a:ext cx="4412373" cy="1325563"/>
          </a:xfrm>
        </p:spPr>
        <p:txBody>
          <a:bodyPr anchor="b" anchorCtr="0">
            <a:noAutofit/>
          </a:bodyPr>
          <a:lstStyle>
            <a:lvl1pPr algn="l">
              <a:lnSpc>
                <a:spcPct val="85000"/>
              </a:lnSpc>
              <a:spcBef>
                <a:spcPts val="1200"/>
              </a:spcBef>
              <a:defRPr sz="36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D6DA222-87C5-E895-A8FF-2A706E58BB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535" y="3860937"/>
            <a:ext cx="4412373" cy="513176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+mn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Title slide subtitle 16pt– sentence case.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83D2024-3F4A-0E02-A124-A35A27A53BC5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5575300" y="1376700"/>
            <a:ext cx="6616700" cy="5481300"/>
          </a:xfrm>
          <a:custGeom>
            <a:avLst/>
            <a:gdLst>
              <a:gd name="connsiteX0" fmla="*/ 5350897 w 6616700"/>
              <a:gd name="connsiteY0" fmla="*/ 0 h 5481300"/>
              <a:gd name="connsiteX1" fmla="*/ 6429289 w 6616700"/>
              <a:gd name="connsiteY1" fmla="*/ 108711 h 5481300"/>
              <a:gd name="connsiteX2" fmla="*/ 6616700 w 6616700"/>
              <a:gd name="connsiteY2" fmla="*/ 151966 h 5481300"/>
              <a:gd name="connsiteX3" fmla="*/ 6616700 w 6616700"/>
              <a:gd name="connsiteY3" fmla="*/ 2683023 h 5481300"/>
              <a:gd name="connsiteX4" fmla="*/ 6501388 w 6616700"/>
              <a:gd name="connsiteY4" fmla="*/ 2627474 h 5481300"/>
              <a:gd name="connsiteX5" fmla="*/ 5350897 w 6616700"/>
              <a:gd name="connsiteY5" fmla="*/ 2395200 h 5481300"/>
              <a:gd name="connsiteX6" fmla="*/ 2395200 w 6616700"/>
              <a:gd name="connsiteY6" fmla="*/ 5350897 h 5481300"/>
              <a:gd name="connsiteX7" fmla="*/ 2398498 w 6616700"/>
              <a:gd name="connsiteY7" fmla="*/ 5481300 h 5481300"/>
              <a:gd name="connsiteX8" fmla="*/ 3298 w 6616700"/>
              <a:gd name="connsiteY8" fmla="*/ 5481300 h 5481300"/>
              <a:gd name="connsiteX9" fmla="*/ 0 w 6616700"/>
              <a:gd name="connsiteY9" fmla="*/ 5350897 h 5481300"/>
              <a:gd name="connsiteX10" fmla="*/ 5350897 w 6616700"/>
              <a:gd name="connsiteY10" fmla="*/ 0 h 54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616700" h="5481300">
                <a:moveTo>
                  <a:pt x="5350897" y="0"/>
                </a:moveTo>
                <a:cubicBezTo>
                  <a:pt x="5720299" y="0"/>
                  <a:pt x="6080959" y="37433"/>
                  <a:pt x="6429289" y="108711"/>
                </a:cubicBezTo>
                <a:lnTo>
                  <a:pt x="6616700" y="151966"/>
                </a:lnTo>
                <a:lnTo>
                  <a:pt x="6616700" y="2683023"/>
                </a:lnTo>
                <a:lnTo>
                  <a:pt x="6501388" y="2627474"/>
                </a:lnTo>
                <a:cubicBezTo>
                  <a:pt x="6147773" y="2477907"/>
                  <a:pt x="5758993" y="2395200"/>
                  <a:pt x="5350897" y="2395200"/>
                </a:cubicBezTo>
                <a:cubicBezTo>
                  <a:pt x="3718511" y="2395200"/>
                  <a:pt x="2395200" y="3718511"/>
                  <a:pt x="2395200" y="5350897"/>
                </a:cubicBezTo>
                <a:lnTo>
                  <a:pt x="2398498" y="5481300"/>
                </a:lnTo>
                <a:lnTo>
                  <a:pt x="3298" y="5481300"/>
                </a:lnTo>
                <a:lnTo>
                  <a:pt x="0" y="5350897"/>
                </a:lnTo>
                <a:cubicBezTo>
                  <a:pt x="0" y="2395678"/>
                  <a:pt x="2395678" y="0"/>
                  <a:pt x="5350897" y="0"/>
                </a:cubicBez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txBody>
          <a:bodyPr wrap="square" lIns="2520000" tIns="2124000" rIns="252000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insert custom image/graphic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B2CB4-FE6C-7D16-0195-7A7735E3F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D1E70A-AD34-DCDD-D0B7-CC29B4A0EB71}"/>
              </a:ext>
            </a:extLst>
          </p:cNvPr>
          <p:cNvSpPr/>
          <p:nvPr userDrawn="1"/>
        </p:nvSpPr>
        <p:spPr>
          <a:xfrm>
            <a:off x="720000" y="0"/>
            <a:ext cx="18000" cy="419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07632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iangle /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8535" y="2489538"/>
            <a:ext cx="4412373" cy="1325563"/>
          </a:xfrm>
        </p:spPr>
        <p:txBody>
          <a:bodyPr anchor="b" anchorCtr="0">
            <a:noAutofit/>
          </a:bodyPr>
          <a:lstStyle>
            <a:lvl1pPr algn="l">
              <a:lnSpc>
                <a:spcPct val="85000"/>
              </a:lnSpc>
              <a:spcBef>
                <a:spcPts val="1200"/>
              </a:spcBef>
              <a:defRPr sz="36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D6DA222-87C5-E895-A8FF-2A706E58BB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535" y="3860937"/>
            <a:ext cx="4412373" cy="513176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solidFill>
                  <a:schemeClr val="tx1"/>
                </a:solidFill>
                <a:latin typeface="+mn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Title slide subtitle 16pt– sentence case.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D01B0C7-1647-F47F-0170-38CD4F91D9BC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353940" y="1014413"/>
            <a:ext cx="5838060" cy="5843587"/>
          </a:xfrm>
          <a:custGeom>
            <a:avLst/>
            <a:gdLst>
              <a:gd name="connsiteX0" fmla="*/ 5838060 w 5838060"/>
              <a:gd name="connsiteY0" fmla="*/ 0 h 5843587"/>
              <a:gd name="connsiteX1" fmla="*/ 5838060 w 5838060"/>
              <a:gd name="connsiteY1" fmla="*/ 5843587 h 5843587"/>
              <a:gd name="connsiteX2" fmla="*/ 0 w 5838060"/>
              <a:gd name="connsiteY2" fmla="*/ 5843587 h 584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38060" h="5843587">
                <a:moveTo>
                  <a:pt x="5838060" y="0"/>
                </a:moveTo>
                <a:lnTo>
                  <a:pt x="5838060" y="5843587"/>
                </a:lnTo>
                <a:lnTo>
                  <a:pt x="0" y="5843587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txBody>
          <a:bodyPr wrap="square" bIns="144000" anchor="b" anchorCtr="0">
            <a:no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insert custom image/graphic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52BFB5C-6CA8-9165-F2C4-F75A1DADE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8B9A1D-0A70-EBBD-5428-02B640826F3D}"/>
              </a:ext>
            </a:extLst>
          </p:cNvPr>
          <p:cNvSpPr/>
          <p:nvPr userDrawn="1"/>
        </p:nvSpPr>
        <p:spPr>
          <a:xfrm>
            <a:off x="720000" y="0"/>
            <a:ext cx="18000" cy="419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645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rve /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8535" y="2489538"/>
            <a:ext cx="4412373" cy="1325563"/>
          </a:xfrm>
        </p:spPr>
        <p:txBody>
          <a:bodyPr anchor="b" anchorCtr="0">
            <a:noAutofit/>
          </a:bodyPr>
          <a:lstStyle>
            <a:lvl1pPr algn="l">
              <a:lnSpc>
                <a:spcPct val="85000"/>
              </a:lnSpc>
              <a:spcBef>
                <a:spcPts val="1200"/>
              </a:spcBef>
              <a:defRPr sz="36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D6DA222-87C5-E895-A8FF-2A706E58BB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535" y="3860937"/>
            <a:ext cx="4412373" cy="513176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solidFill>
                  <a:schemeClr val="tx1"/>
                </a:solidFill>
                <a:latin typeface="+mn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Title slide subtitle 16pt– sentence case.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83D2024-3F4A-0E02-A124-A35A27A53BC5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5575300" y="1376700"/>
            <a:ext cx="6616700" cy="5481300"/>
          </a:xfrm>
          <a:custGeom>
            <a:avLst/>
            <a:gdLst>
              <a:gd name="connsiteX0" fmla="*/ 5350897 w 6616700"/>
              <a:gd name="connsiteY0" fmla="*/ 0 h 5481300"/>
              <a:gd name="connsiteX1" fmla="*/ 6429289 w 6616700"/>
              <a:gd name="connsiteY1" fmla="*/ 108711 h 5481300"/>
              <a:gd name="connsiteX2" fmla="*/ 6616700 w 6616700"/>
              <a:gd name="connsiteY2" fmla="*/ 151966 h 5481300"/>
              <a:gd name="connsiteX3" fmla="*/ 6616700 w 6616700"/>
              <a:gd name="connsiteY3" fmla="*/ 2683023 h 5481300"/>
              <a:gd name="connsiteX4" fmla="*/ 6501388 w 6616700"/>
              <a:gd name="connsiteY4" fmla="*/ 2627474 h 5481300"/>
              <a:gd name="connsiteX5" fmla="*/ 5350897 w 6616700"/>
              <a:gd name="connsiteY5" fmla="*/ 2395200 h 5481300"/>
              <a:gd name="connsiteX6" fmla="*/ 2395200 w 6616700"/>
              <a:gd name="connsiteY6" fmla="*/ 5350897 h 5481300"/>
              <a:gd name="connsiteX7" fmla="*/ 2398498 w 6616700"/>
              <a:gd name="connsiteY7" fmla="*/ 5481300 h 5481300"/>
              <a:gd name="connsiteX8" fmla="*/ 3298 w 6616700"/>
              <a:gd name="connsiteY8" fmla="*/ 5481300 h 5481300"/>
              <a:gd name="connsiteX9" fmla="*/ 0 w 6616700"/>
              <a:gd name="connsiteY9" fmla="*/ 5350897 h 5481300"/>
              <a:gd name="connsiteX10" fmla="*/ 5350897 w 6616700"/>
              <a:gd name="connsiteY10" fmla="*/ 0 h 54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616700" h="5481300">
                <a:moveTo>
                  <a:pt x="5350897" y="0"/>
                </a:moveTo>
                <a:cubicBezTo>
                  <a:pt x="5720299" y="0"/>
                  <a:pt x="6080959" y="37433"/>
                  <a:pt x="6429289" y="108711"/>
                </a:cubicBezTo>
                <a:lnTo>
                  <a:pt x="6616700" y="151966"/>
                </a:lnTo>
                <a:lnTo>
                  <a:pt x="6616700" y="2683023"/>
                </a:lnTo>
                <a:lnTo>
                  <a:pt x="6501388" y="2627474"/>
                </a:lnTo>
                <a:cubicBezTo>
                  <a:pt x="6147773" y="2477907"/>
                  <a:pt x="5758993" y="2395200"/>
                  <a:pt x="5350897" y="2395200"/>
                </a:cubicBezTo>
                <a:cubicBezTo>
                  <a:pt x="3718511" y="2395200"/>
                  <a:pt x="2395200" y="3718511"/>
                  <a:pt x="2395200" y="5350897"/>
                </a:cubicBezTo>
                <a:lnTo>
                  <a:pt x="2398498" y="5481300"/>
                </a:lnTo>
                <a:lnTo>
                  <a:pt x="3298" y="5481300"/>
                </a:lnTo>
                <a:lnTo>
                  <a:pt x="0" y="5350897"/>
                </a:lnTo>
                <a:cubicBezTo>
                  <a:pt x="0" y="2395678"/>
                  <a:pt x="2395678" y="0"/>
                  <a:pt x="5350897" y="0"/>
                </a:cubicBez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txBody>
          <a:bodyPr wrap="square" lIns="2520000" tIns="2124000" rIns="252000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insert custom image/graphic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B2CB4-FE6C-7D16-0195-7A7735E3F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D1E70A-AD34-DCDD-D0B7-CC29B4A0EB71}"/>
              </a:ext>
            </a:extLst>
          </p:cNvPr>
          <p:cNvSpPr/>
          <p:nvPr userDrawn="1"/>
        </p:nvSpPr>
        <p:spPr>
          <a:xfrm>
            <a:off x="720000" y="0"/>
            <a:ext cx="18000" cy="419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70114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7" y="976659"/>
            <a:ext cx="10248861" cy="571044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Slide title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BAD424E-001F-5E0F-DB99-5D96FD280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6F2792-8062-9493-83F5-BB5FC8FC1F95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DE935B5A-1896-0A90-E097-03BE4108A83D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10239677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9729246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FF4E4BE-71AA-A6DA-08C8-3A2E74F78EF3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444361C0-5959-6D6D-157A-A483970EDF48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972000" y="1928469"/>
            <a:ext cx="4882201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2CD76065-47F0-5DC2-1AB0-3935690B8E98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6339000" y="1928469"/>
            <a:ext cx="4882201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7DDC837-2ED3-51F0-EFC4-AAC9EF8E3E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2000" y="976659"/>
            <a:ext cx="10240879" cy="571044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Slide title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19E8313D-A46F-8932-A4E0-273D75C1F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06468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63E677C-B566-1F3E-91E5-BB1B8E40BEA0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2FBF49DA-B072-12FC-DE57-9014C37C31B3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972000" y="1928469"/>
            <a:ext cx="3099601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567AD557-7755-770B-960C-44B49C736449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4546800" y="1928469"/>
            <a:ext cx="3099601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FCCEE63-040B-2E74-15E0-D191B111228A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8121599" y="1928469"/>
            <a:ext cx="3099601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7A26C87-3578-7A27-763E-C19AF31505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999" y="976659"/>
            <a:ext cx="10247999" cy="571044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Slide title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DAF00D65-9C37-BAC5-B007-A6BCF3B632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5482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- Text /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8A31EFE-FECE-4342-2CA4-9B91C83454D0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096002" y="0"/>
            <a:ext cx="6095998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38BE6AC-C397-99DD-794D-C4F78C8A7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30813" y="5643564"/>
            <a:ext cx="522637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optional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2884CD-7A2C-974D-86D4-0F4B1C4BEB3A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8298C2FA-C04F-6B39-0E51-391307FF8338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1999" y="1928469"/>
            <a:ext cx="4144195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351A20B-EF0E-D3DB-9920-714F4E13BD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976659"/>
            <a:ext cx="4145057" cy="571044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Slide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8738B13-E6AB-D10D-F3D9-4D0CB332E7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4572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D2230E17-559A-AAC7-1549-21226D510F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E18CE3-C6CF-EF29-F9FE-7FC550D1F1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000" y="2827179"/>
            <a:ext cx="5760000" cy="1325563"/>
          </a:xfrm>
        </p:spPr>
        <p:txBody>
          <a:bodyPr>
            <a:noAutofit/>
          </a:bodyPr>
          <a:lstStyle>
            <a:lvl1pPr algn="ctr">
              <a:lnSpc>
                <a:spcPct val="85000"/>
              </a:lnSpc>
              <a:spcBef>
                <a:spcPts val="1200"/>
              </a:spcBef>
              <a:defRPr sz="4400" b="1">
                <a:solidFill>
                  <a:schemeClr val="bg1"/>
                </a:solidFill>
                <a:latin typeface="Be Vietnam Pro" pitchFamily="2" charset="0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ABAB208-F37A-BF11-4F28-2FCDA7A279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34800" y="5672162"/>
            <a:ext cx="698501" cy="81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1747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- Image /Tex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E414DD59-0346-9AED-641B-1C1AE7789CF4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0" y="0"/>
            <a:ext cx="6095998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BBE23629-7AD1-837C-73B9-A3439DB5ADB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4106" y="5643564"/>
            <a:ext cx="5247786" cy="997072"/>
          </a:xfrm>
        </p:spPr>
        <p:txBody>
          <a:bodyPr lIns="0" tIns="0" rIns="0" bIns="0" anchor="b" anchorCtr="0">
            <a:noAutofit/>
          </a:bodyPr>
          <a:lstStyle>
            <a:lvl1pPr marL="0" indent="0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optional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1AEE8B-392D-1061-A9F9-54A3F3C16AB2}"/>
              </a:ext>
            </a:extLst>
          </p:cNvPr>
          <p:cNvSpPr/>
          <p:nvPr userDrawn="1"/>
        </p:nvSpPr>
        <p:spPr>
          <a:xfrm>
            <a:off x="68184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9E496BE-8473-B5F8-AA5B-E3E5885C94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85C5ED6D-7BA9-9210-97C3-409A4530C879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069201" y="1928469"/>
            <a:ext cx="4145394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8A0827B-DB7B-22AB-DB0A-1879239827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9201" y="976659"/>
            <a:ext cx="4145394" cy="571044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8145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:1 - Text /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E9AB82D4-95D3-78F1-CF81-E4E6D5ECBA4C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144000" y="0"/>
            <a:ext cx="3048000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 lIns="540000" rIns="540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AD4614-E629-D22A-08C4-DB7F17553B9C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274B9BD9-3D14-5B46-565F-B8EFADB278C4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7201363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5B3E44F-EF10-CD3A-6691-E62E13AC3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2000" y="976659"/>
            <a:ext cx="5124862" cy="571044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Slide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CD1766A-AF37-781A-F265-B3B4F17B0F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1277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:1 - 2-Columns /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0EE883-C490-D8B2-1E2B-4DC6F8ED9EB3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144000" y="0"/>
            <a:ext cx="3048000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 lIns="540000" rIns="540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40932C-A61E-FBD4-61E1-49F2D473B80E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540F9CBE-A4D3-EA83-90CC-DF98ABA42ED5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3353164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284C36FD-879E-5F2A-D35F-CABDF112FDE5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811014" y="1928469"/>
            <a:ext cx="3353164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2C5A29A-7FA6-6C00-9B51-64062356DE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2000" y="976659"/>
            <a:ext cx="7192178" cy="571044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Slide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7D3A00CD-B084-2B6E-EE84-0747EE48F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76548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81D6F69D-CD59-7C80-E932-CAFBDE3324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" y="720000"/>
            <a:ext cx="1282700" cy="876300"/>
          </a:xfrm>
          <a:prstGeom prst="rect">
            <a:avLst/>
          </a:prstGeom>
        </p:spPr>
      </p:pic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BDBE8D81-A41C-DCAE-1091-06B18CFC12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89300" y="5260400"/>
            <a:ext cx="1282700" cy="8763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6314CAE-A1CB-E5B8-0F24-0ADBBFFFCE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000" y="2499156"/>
            <a:ext cx="9360000" cy="1859687"/>
          </a:xfrm>
        </p:spPr>
        <p:txBody>
          <a:bodyPr lIns="0" tIns="0" rIns="0" bIns="0" anchor="ctr" anchorCtr="0">
            <a:noAutofit/>
          </a:bodyPr>
          <a:lstStyle>
            <a:lvl1pPr algn="ctr">
              <a:lnSpc>
                <a:spcPct val="150000"/>
              </a:lnSpc>
              <a:spcBef>
                <a:spcPts val="1200"/>
              </a:spcBef>
              <a:defRPr sz="20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Quote here with the option to highlight key words, lorem ipsum dolor sit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amet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consectetur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adipiscing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elit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sed do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eiusmod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tempor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incididunt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ut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labore et dolore magna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aliqua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.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Enim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ad minim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veniam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.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EA866AA-9F45-FF80-2FC6-E65E639AB07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416000" y="4358843"/>
            <a:ext cx="9360000" cy="360000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Forename Surname - Job Title, Company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ACB3A-9BAB-04EB-4BB7-D5535EF28A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977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/ 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0C2A526B-E61F-848F-0A98-17AFD4FEA73D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0" y="0"/>
            <a:ext cx="6095998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81D6F69D-CD59-7C80-E932-CAFBDE3324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9949" y="720000"/>
            <a:ext cx="1282700" cy="876300"/>
          </a:xfrm>
          <a:prstGeom prst="rect">
            <a:avLst/>
          </a:prstGeom>
        </p:spPr>
      </p:pic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BDBE8D81-A41C-DCAE-1091-06B18CFC12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89300" y="5260400"/>
            <a:ext cx="1282700" cy="8763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6314CAE-A1CB-E5B8-0F24-0ADBBFFFCE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9949" y="2499156"/>
            <a:ext cx="4680002" cy="1859687"/>
          </a:xfrm>
        </p:spPr>
        <p:txBody>
          <a:bodyPr lIns="0" tIns="0" rIns="0" bIns="0" anchor="ctr" anchorCtr="0">
            <a:noAutofit/>
          </a:bodyPr>
          <a:lstStyle>
            <a:lvl1pPr algn="ctr">
              <a:lnSpc>
                <a:spcPct val="150000"/>
              </a:lnSpc>
              <a:spcBef>
                <a:spcPts val="1200"/>
              </a:spcBef>
              <a:defRPr sz="2000" b="0">
                <a:solidFill>
                  <a:schemeClr val="bg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Quote here with the option to highlight key words, lorem ipsum dolor sit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amet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consectetur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adipiscing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elit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sed do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eiusmod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tempor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incididunt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ut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labore et dolore magna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aliqua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.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EA866AA-9F45-FF80-2FC6-E65E639AB07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859949" y="5518550"/>
            <a:ext cx="1778002" cy="360000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ct val="12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Forename Surname</a:t>
            </a:r>
            <a:br>
              <a:rPr lang="en-GB"/>
            </a:br>
            <a:r>
              <a:rPr lang="en-GB"/>
              <a:t>Job Title, Company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F3D37-35C5-9ABC-306D-03FB75F6EE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128260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/ Phot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0C2A526B-E61F-848F-0A98-17AFD4FEA73D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096002" y="0"/>
            <a:ext cx="6095998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81D6F69D-CD59-7C80-E932-CAFBDE3324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" y="720000"/>
            <a:ext cx="1282700" cy="8763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6314CAE-A1CB-E5B8-0F24-0ADBBFFFCE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2509" y="2560116"/>
            <a:ext cx="4680002" cy="1859687"/>
          </a:xfrm>
        </p:spPr>
        <p:txBody>
          <a:bodyPr lIns="0" tIns="0" rIns="0" bIns="0" anchor="ctr" anchorCtr="0">
            <a:noAutofit/>
          </a:bodyPr>
          <a:lstStyle>
            <a:lvl1pPr algn="ctr">
              <a:lnSpc>
                <a:spcPct val="150000"/>
              </a:lnSpc>
              <a:spcBef>
                <a:spcPts val="1200"/>
              </a:spcBef>
              <a:defRPr sz="2000" b="0">
                <a:solidFill>
                  <a:schemeClr val="bg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Quote here with the option to highlight key words, lorem ipsum dolor sit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amet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consectetur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adipiscing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elit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sed do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eiusmod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tempor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incididunt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ut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labore et dolore magna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aliqua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.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EA866AA-9F45-FF80-2FC6-E65E639AB07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20000" y="5579510"/>
            <a:ext cx="1778002" cy="360000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ct val="12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Forename Surname</a:t>
            </a:r>
            <a:br>
              <a:rPr lang="en-GB"/>
            </a:br>
            <a:r>
              <a:rPr lang="en-GB"/>
              <a:t>Job Title, Company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C026F01-C18D-B170-B195-3E1464CC9D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5" name="Picture 4" descr="A picture containing clipart&#10;&#10;Description automatically generated">
            <a:extLst>
              <a:ext uri="{FF2B5EF4-FFF2-40B4-BE49-F238E27FC236}">
                <a16:creationId xmlns:a16="http://schemas.microsoft.com/office/drawing/2014/main" id="{F8082D10-7BA1-1789-17DA-66B0CB45CB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49351" y="5260400"/>
            <a:ext cx="12827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86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Proposition - Tri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5D8DDAC1-BA64-39B1-2975-7379BC935B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405" y="2447925"/>
            <a:ext cx="5040000" cy="1810088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50000"/>
              </a:lnSpc>
              <a:spcBef>
                <a:spcPts val="1200"/>
              </a:spcBef>
              <a:defRPr sz="20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Proposition statement,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non </a:t>
            </a:r>
            <a:r>
              <a:rPr lang="en-US" err="1"/>
              <a:t>est</a:t>
            </a:r>
            <a:r>
              <a:rPr lang="en-US"/>
              <a:t> ac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condimentum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4726D68-00D2-6F7C-EB2F-9C3F44962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0B48A7-0A9E-14C1-9448-22CD3E56F02D}"/>
              </a:ext>
            </a:extLst>
          </p:cNvPr>
          <p:cNvSpPr/>
          <p:nvPr userDrawn="1"/>
        </p:nvSpPr>
        <p:spPr>
          <a:xfrm>
            <a:off x="720000" y="0"/>
            <a:ext cx="18000" cy="419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43686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Proposition - Tri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5D8DDAC1-BA64-39B1-2975-7379BC935B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ADFEC-5F7F-DB2D-6FC0-25391B33B4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056BB14-8CBD-20CF-C51C-9197153FFF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2000" y="4385026"/>
            <a:ext cx="5040000" cy="1810088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50000"/>
              </a:lnSpc>
              <a:spcBef>
                <a:spcPts val="1200"/>
              </a:spcBef>
              <a:defRPr sz="20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 really long proposition statement,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non </a:t>
            </a:r>
            <a:r>
              <a:rPr lang="en-US" err="1"/>
              <a:t>est</a:t>
            </a:r>
            <a:r>
              <a:rPr lang="en-US"/>
              <a:t> ac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condimentum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imperdiet</a:t>
            </a:r>
            <a:r>
              <a:rPr lang="en-US"/>
              <a:t> sem.</a:t>
            </a:r>
            <a:br>
              <a:rPr lang="en-US"/>
            </a:br>
            <a:br>
              <a:rPr lang="en-US"/>
            </a:b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non </a:t>
            </a:r>
            <a:r>
              <a:rPr lang="en-US" err="1"/>
              <a:t>est</a:t>
            </a:r>
            <a:r>
              <a:rPr lang="en-US"/>
              <a:t> ac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condimentum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imperdiet</a:t>
            </a:r>
            <a:r>
              <a:rPr lang="en-US"/>
              <a:t> sem.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902497-B3C6-C0FE-BBEC-202440518DFC}"/>
              </a:ext>
            </a:extLst>
          </p:cNvPr>
          <p:cNvSpPr/>
          <p:nvPr userDrawn="1"/>
        </p:nvSpPr>
        <p:spPr>
          <a:xfrm>
            <a:off x="720000" y="0"/>
            <a:ext cx="18000" cy="612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4245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Proposition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5D8DDAC1-BA64-39B1-2975-7379BC935B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2000" y="4385026"/>
            <a:ext cx="5040000" cy="1810088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50000"/>
              </a:lnSpc>
              <a:spcBef>
                <a:spcPts val="1200"/>
              </a:spcBef>
              <a:defRPr sz="20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 really long proposition statement,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non </a:t>
            </a:r>
            <a:r>
              <a:rPr lang="en-US" err="1"/>
              <a:t>est</a:t>
            </a:r>
            <a:r>
              <a:rPr lang="en-US"/>
              <a:t> ac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condimentum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imperdiet</a:t>
            </a:r>
            <a:r>
              <a:rPr lang="en-US"/>
              <a:t> sem.</a:t>
            </a:r>
            <a:br>
              <a:rPr lang="en-US"/>
            </a:br>
            <a:br>
              <a:rPr lang="en-US"/>
            </a:b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non </a:t>
            </a:r>
            <a:r>
              <a:rPr lang="en-US" err="1"/>
              <a:t>est</a:t>
            </a:r>
            <a:r>
              <a:rPr lang="en-US"/>
              <a:t> ac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condimentum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imperdiet</a:t>
            </a:r>
            <a:r>
              <a:rPr lang="en-US"/>
              <a:t> sem.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3954CBD-A57A-34CF-8FE5-08AF022EC235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327775" y="993776"/>
            <a:ext cx="5864225" cy="5864224"/>
          </a:xfrm>
          <a:custGeom>
            <a:avLst/>
            <a:gdLst>
              <a:gd name="connsiteX0" fmla="*/ 5864225 w 5864225"/>
              <a:gd name="connsiteY0" fmla="*/ 176 h 5864400"/>
              <a:gd name="connsiteX1" fmla="*/ 5864225 w 5864225"/>
              <a:gd name="connsiteY1" fmla="*/ 5864400 h 5864400"/>
              <a:gd name="connsiteX2" fmla="*/ 1 w 5864225"/>
              <a:gd name="connsiteY2" fmla="*/ 5864400 h 5864400"/>
              <a:gd name="connsiteX3" fmla="*/ 0 w 5864225"/>
              <a:gd name="connsiteY3" fmla="*/ 0 h 5864400"/>
              <a:gd name="connsiteX4" fmla="*/ 1 w 5864225"/>
              <a:gd name="connsiteY4" fmla="*/ 0 h 5864400"/>
              <a:gd name="connsiteX5" fmla="*/ 1 w 5864225"/>
              <a:gd name="connsiteY5" fmla="*/ 5864400 h 5864400"/>
              <a:gd name="connsiteX6" fmla="*/ 0 w 5864225"/>
              <a:gd name="connsiteY6" fmla="*/ 5864400 h 5864400"/>
              <a:gd name="connsiteX0" fmla="*/ 5864225 w 5864225"/>
              <a:gd name="connsiteY0" fmla="*/ 176 h 5864400"/>
              <a:gd name="connsiteX1" fmla="*/ 5864225 w 5864225"/>
              <a:gd name="connsiteY1" fmla="*/ 5864400 h 5864400"/>
              <a:gd name="connsiteX2" fmla="*/ 1 w 5864225"/>
              <a:gd name="connsiteY2" fmla="*/ 5864400 h 5864400"/>
              <a:gd name="connsiteX3" fmla="*/ 5864225 w 5864225"/>
              <a:gd name="connsiteY3" fmla="*/ 176 h 5864400"/>
              <a:gd name="connsiteX4" fmla="*/ 0 w 5864225"/>
              <a:gd name="connsiteY4" fmla="*/ 5864400 h 5864400"/>
              <a:gd name="connsiteX5" fmla="*/ 1 w 5864225"/>
              <a:gd name="connsiteY5" fmla="*/ 0 h 5864400"/>
              <a:gd name="connsiteX6" fmla="*/ 1 w 5864225"/>
              <a:gd name="connsiteY6" fmla="*/ 5864400 h 5864400"/>
              <a:gd name="connsiteX7" fmla="*/ 0 w 5864225"/>
              <a:gd name="connsiteY7" fmla="*/ 5864400 h 5864400"/>
              <a:gd name="connsiteX0" fmla="*/ 5864225 w 5864225"/>
              <a:gd name="connsiteY0" fmla="*/ 0 h 5864224"/>
              <a:gd name="connsiteX1" fmla="*/ 5864225 w 5864225"/>
              <a:gd name="connsiteY1" fmla="*/ 5864224 h 5864224"/>
              <a:gd name="connsiteX2" fmla="*/ 1 w 5864225"/>
              <a:gd name="connsiteY2" fmla="*/ 5864224 h 5864224"/>
              <a:gd name="connsiteX3" fmla="*/ 5864225 w 5864225"/>
              <a:gd name="connsiteY3" fmla="*/ 0 h 5864224"/>
              <a:gd name="connsiteX4" fmla="*/ 0 w 5864225"/>
              <a:gd name="connsiteY4" fmla="*/ 5864224 h 5864224"/>
              <a:gd name="connsiteX5" fmla="*/ 1 w 5864225"/>
              <a:gd name="connsiteY5" fmla="*/ 5864224 h 5864224"/>
              <a:gd name="connsiteX6" fmla="*/ 0 w 5864225"/>
              <a:gd name="connsiteY6" fmla="*/ 5864224 h 5864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64225" h="5864224">
                <a:moveTo>
                  <a:pt x="5864225" y="0"/>
                </a:moveTo>
                <a:lnTo>
                  <a:pt x="5864225" y="5864224"/>
                </a:lnTo>
                <a:lnTo>
                  <a:pt x="1" y="5864224"/>
                </a:lnTo>
                <a:lnTo>
                  <a:pt x="5864225" y="0"/>
                </a:lnTo>
                <a:close/>
                <a:moveTo>
                  <a:pt x="0" y="5864224"/>
                </a:moveTo>
                <a:lnTo>
                  <a:pt x="1" y="5864224"/>
                </a:lnTo>
                <a:lnTo>
                  <a:pt x="0" y="5864224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txBody>
          <a:bodyPr wrap="square" bIns="72000" anchor="b" anchorCtr="0">
            <a:no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above to insert custom image/graphic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2A3D370-300B-E7CF-A9BC-883A48655B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1EBFA4-60B1-753B-8F08-886FF06CADFB}"/>
              </a:ext>
            </a:extLst>
          </p:cNvPr>
          <p:cNvSpPr/>
          <p:nvPr userDrawn="1"/>
        </p:nvSpPr>
        <p:spPr>
          <a:xfrm>
            <a:off x="720000" y="0"/>
            <a:ext cx="18000" cy="612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75315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Key Points with Sub - Circl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key points - circles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4BEED6B9-7E56-2405-257D-36A634417F5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0800" y="3223440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F3A9DE-F35C-73B5-15BC-8A5938C2850B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37928E30-EA35-F611-748B-9A955FFF55B4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10239677" cy="6823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24A6D70-7DE0-AE82-68FF-D39E69FEE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EB294383-7A84-2470-638D-56919901B4D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0800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A021FCF9-4E21-FC0F-8BBD-55E2C992B947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656000" y="3223440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 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31936A20-FB41-3F92-1A86-F1BC333CFA53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656000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B24FED51-03A6-EAB2-FCEF-9CBDA19C9A1C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331677" y="3223440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 </a:t>
            </a:r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439F41F0-88F5-70EF-C092-70EAF92FE880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331677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</p:spTree>
    <p:extLst>
      <p:ext uri="{BB962C8B-B14F-4D97-AF65-F5344CB8AC3E}">
        <p14:creationId xmlns:p14="http://schemas.microsoft.com/office/powerpoint/2010/main" val="2308727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6_BrandVisual_1(web).mp4">
            <a:hlinkClick r:id="" action="ppaction://media"/>
            <a:extLst>
              <a:ext uri="{FF2B5EF4-FFF2-40B4-BE49-F238E27FC236}">
                <a16:creationId xmlns:a16="http://schemas.microsoft.com/office/drawing/2014/main" id="{E096FDEF-14D6-307E-317D-2E5207E24A2B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80119B-4C51-6B78-C727-3282C1C3326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31213D"/>
              </a:gs>
              <a:gs pos="49000">
                <a:srgbClr val="31213D">
                  <a:alpha val="20000"/>
                </a:srgbClr>
              </a:gs>
              <a:gs pos="99000">
                <a:srgbClr val="31213D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6770BE-8117-22AD-114B-8FCA08279A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000" y="2827179"/>
            <a:ext cx="5760000" cy="1325563"/>
          </a:xfrm>
        </p:spPr>
        <p:txBody>
          <a:bodyPr>
            <a:noAutofit/>
          </a:bodyPr>
          <a:lstStyle>
            <a:lvl1pPr algn="ctr">
              <a:lnSpc>
                <a:spcPct val="85000"/>
              </a:lnSpc>
              <a:spcBef>
                <a:spcPts val="1200"/>
              </a:spcBef>
              <a:defRPr sz="4400" b="1">
                <a:solidFill>
                  <a:schemeClr val="bg1"/>
                </a:solidFill>
                <a:latin typeface="Be Vietnam Pro" pitchFamily="2" charset="0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533CCAF8-AB26-30A3-7BC6-40E65F6871E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34800" y="5672162"/>
            <a:ext cx="698501" cy="81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58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Key Points - Circl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4BEED6B9-7E56-2405-257D-36A634417F5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0800" y="2660256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 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A021FCF9-4E21-FC0F-8BBD-55E2C992B947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656000" y="2660256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 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B24FED51-03A6-EAB2-FCEF-9CBDA19C9A1C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331677" y="2660256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key points - circles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F3A9DE-F35C-73B5-15BC-8A5938C2850B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24A6D70-7DE0-AE82-68FF-D39E69FEE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EB294383-7A84-2470-638D-56919901B4D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0800" y="3230198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31936A20-FB41-3F92-1A86-F1BC333CFA53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656000" y="3230198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439F41F0-88F5-70EF-C092-70EAF92FE880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331677" y="3230198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</p:spTree>
    <p:extLst>
      <p:ext uri="{BB962C8B-B14F-4D97-AF65-F5344CB8AC3E}">
        <p14:creationId xmlns:p14="http://schemas.microsoft.com/office/powerpoint/2010/main" val="202273858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Key Points with Sub - Squar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key point - squares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4BEED6B9-7E56-2405-257D-36A634417F5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0800" y="3223440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44000" rIns="36000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4B4E09-AA05-8CFC-4CA9-6268E34706EA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84674C29-6190-F597-11CA-9E48D80CEA90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80322" y="1928469"/>
            <a:ext cx="10239677" cy="6823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A246704-A0A3-2FF6-3C1A-C3CA593C4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A310B8CA-7603-16F1-1480-FF094F86B0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0800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183E48C5-A218-F4E4-1B56-47A4361F3E56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655400" y="3223440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44000" rIns="36000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7FAFF0F3-AF1F-C31B-F788-63322E30357A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655400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63515A09-F6BC-84C9-2512-0F70C8CC0DBF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339999" y="3223440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44000" rIns="36000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73E425CC-1EB6-D731-C580-88107B151775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339999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</p:spTree>
    <p:extLst>
      <p:ext uri="{BB962C8B-B14F-4D97-AF65-F5344CB8AC3E}">
        <p14:creationId xmlns:p14="http://schemas.microsoft.com/office/powerpoint/2010/main" val="102836689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Key Points - Squar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key point - squares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4BEED6B9-7E56-2405-257D-36A634417F5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0800" y="2631678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44000" rIns="36000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4B4E09-AA05-8CFC-4CA9-6268E34706EA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A246704-A0A3-2FF6-3C1A-C3CA593C4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A310B8CA-7603-16F1-1480-FF094F86B0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0800" y="3201620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183E48C5-A218-F4E4-1B56-47A4361F3E56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655400" y="2631678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44000" rIns="36000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7FAFF0F3-AF1F-C31B-F788-63322E30357A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655400" y="3201620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63515A09-F6BC-84C9-2512-0F70C8CC0DBF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339999" y="2631678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44000" rIns="36000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73E425CC-1EB6-D731-C580-88107B151775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339999" y="3201620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</p:spTree>
    <p:extLst>
      <p:ext uri="{BB962C8B-B14F-4D97-AF65-F5344CB8AC3E}">
        <p14:creationId xmlns:p14="http://schemas.microsoft.com/office/powerpoint/2010/main" val="124948753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x Key Points - Squar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4BEED6B9-7E56-2405-257D-36A634417F5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2000" y="95315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3" name="Text Placeholder 17">
            <a:extLst>
              <a:ext uri="{FF2B5EF4-FFF2-40B4-BE49-F238E27FC236}">
                <a16:creationId xmlns:a16="http://schemas.microsoft.com/office/drawing/2014/main" id="{D8C89AAC-4285-8E4E-43D0-26F15FABBD2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620400" y="95315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A8A7E990-0950-83BA-C163-A3CAB1C1B80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68800" y="95315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40FD18A9-70A6-2E3D-996B-CD75C6E94742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917200" y="95315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D31B17D-F346-FFA8-6C96-85CD5FC70D8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72000" y="360076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8C499FD6-EFB2-E820-A3FD-02F2786BEDA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620400" y="360076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78F32ACF-BA29-705F-E6A1-CCB2B9BFA7F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268800" y="360076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068B00B6-4E2C-9B65-8E83-D054881319E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917200" y="360076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D394DC8-1EF4-3ABA-61FF-E85CA3598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436728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Icons / Cop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43314DF-9F6C-5C3A-EE95-F50868F1886F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B392CB92-FEC0-E4C3-E11A-371C4713C1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0000" y="1735962"/>
            <a:ext cx="4654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5CD99D8A-4995-3E51-38A0-69ACE9E10016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2723400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391AC30-F16C-D73E-AF53-88F61E89973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6804000" y="1735962"/>
            <a:ext cx="4668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F015FD0E-DC11-22D1-3DD3-6F3700E71650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20001" y="2502352"/>
            <a:ext cx="4654800" cy="2592000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338B526-B673-1024-5D64-9BAE3422EF4A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6804000" y="2502352"/>
            <a:ext cx="4654800" cy="2592000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4A7B8F66-6ED4-EB7B-035A-B2CDB85DF52B}"/>
              </a:ext>
            </a:extLst>
          </p:cNvPr>
          <p:cNvSpPr>
            <a:spLocks noGrp="1"/>
          </p:cNvSpPr>
          <p:nvPr>
            <p:ph type="pic" sz="quarter" idx="106" hasCustomPrompt="1"/>
          </p:nvPr>
        </p:nvSpPr>
        <p:spPr>
          <a:xfrm>
            <a:off x="8820000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8C28177C-195E-7A74-7686-907E30C662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15438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Icons / Cop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43314DF-9F6C-5C3A-EE95-F50868F1886F}"/>
              </a:ext>
            </a:extLst>
          </p:cNvPr>
          <p:cNvSpPr/>
          <p:nvPr userDrawn="1"/>
        </p:nvSpPr>
        <p:spPr>
          <a:xfrm>
            <a:off x="4064401" y="0"/>
            <a:ext cx="4064399" cy="68580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B392CB92-FEC0-E4C3-E11A-371C4713C1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0001" y="1738350"/>
            <a:ext cx="2620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92A6631-4ED2-BFCF-FA12-D85B3626BF03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20001" y="2503291"/>
            <a:ext cx="2620800" cy="2592001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8676DF1B-7919-D300-45EB-A80165A66C6B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1708200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47281DEF-9F57-1093-BC24-2117F33FC4C1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785600" y="1738350"/>
            <a:ext cx="2620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AA35F0E4-5870-6CDB-B17E-F9D24FABA92A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785600" y="2503291"/>
            <a:ext cx="2620800" cy="2592001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57370783-0F0D-8F6D-5B13-8A291CB20385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849999" y="1738350"/>
            <a:ext cx="2620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F135B9A9-D167-0F2B-2D86-2ECD8E927117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849999" y="2503291"/>
            <a:ext cx="2620800" cy="2592001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30" name="Picture Placeholder 6">
            <a:extLst>
              <a:ext uri="{FF2B5EF4-FFF2-40B4-BE49-F238E27FC236}">
                <a16:creationId xmlns:a16="http://schemas.microsoft.com/office/drawing/2014/main" id="{1B1C05FE-FE1A-72AA-CB8A-BE184414EFF9}"/>
              </a:ext>
            </a:extLst>
          </p:cNvPr>
          <p:cNvSpPr>
            <a:spLocks noGrp="1"/>
          </p:cNvSpPr>
          <p:nvPr>
            <p:ph type="pic" sz="quarter" idx="109" hasCustomPrompt="1"/>
          </p:nvPr>
        </p:nvSpPr>
        <p:spPr>
          <a:xfrm>
            <a:off x="5772000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31" name="Picture Placeholder 6">
            <a:extLst>
              <a:ext uri="{FF2B5EF4-FFF2-40B4-BE49-F238E27FC236}">
                <a16:creationId xmlns:a16="http://schemas.microsoft.com/office/drawing/2014/main" id="{24B6F622-694F-6424-E8E8-742FDE67AF09}"/>
              </a:ext>
            </a:extLst>
          </p:cNvPr>
          <p:cNvSpPr>
            <a:spLocks noGrp="1"/>
          </p:cNvSpPr>
          <p:nvPr>
            <p:ph type="pic" sz="quarter" idx="110" hasCustomPrompt="1"/>
          </p:nvPr>
        </p:nvSpPr>
        <p:spPr>
          <a:xfrm>
            <a:off x="9836399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0E69B546-B087-6CDA-2F25-ADAABAF862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272776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2 Sections / Cop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FA0360-6EF6-2796-7901-7216D1E42C8A}"/>
              </a:ext>
            </a:extLst>
          </p:cNvPr>
          <p:cNvSpPr/>
          <p:nvPr userDrawn="1"/>
        </p:nvSpPr>
        <p:spPr>
          <a:xfrm>
            <a:off x="6096000" y="0"/>
            <a:ext cx="6096000" cy="34308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FB1583-BE2F-5B78-1D3A-96AB195B8CA5}"/>
              </a:ext>
            </a:extLst>
          </p:cNvPr>
          <p:cNvSpPr/>
          <p:nvPr userDrawn="1"/>
        </p:nvSpPr>
        <p:spPr>
          <a:xfrm>
            <a:off x="0" y="3427200"/>
            <a:ext cx="6096000" cy="34308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8A67C27F-975F-DCEB-CEEC-AFB4DF7BF21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19999" y="749495"/>
            <a:ext cx="4654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BFFAFCF-330F-9EF4-5F34-0B5E02C46C70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19999" y="1516844"/>
            <a:ext cx="46548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9F4306B6-34E2-EAAD-9B14-7441EC203F56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6815999" y="749495"/>
            <a:ext cx="4654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86C9D840-4F30-642D-BD0D-C71BCC3F261C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6815999" y="1516844"/>
            <a:ext cx="46548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937CAAEE-8AFA-05CA-62F0-0CE28D671A8A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719999" y="4176695"/>
            <a:ext cx="4654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DD8A52C8-E1B6-D195-265E-94F3F782D93E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719999" y="4944044"/>
            <a:ext cx="46548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81C7647D-1972-8248-7029-0ACFDED70E48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6815999" y="4176695"/>
            <a:ext cx="4654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Delta</a:t>
            </a: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C26790C7-5BD4-23B6-44F9-284B2A14DB60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6815999" y="4944044"/>
            <a:ext cx="46548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78DD050F-D72B-DA15-66A5-514F0ECD55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1676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2 Sections / Cop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F8FB30F-0128-9088-A774-9B219A55DA1A}"/>
              </a:ext>
            </a:extLst>
          </p:cNvPr>
          <p:cNvSpPr/>
          <p:nvPr userDrawn="1"/>
        </p:nvSpPr>
        <p:spPr>
          <a:xfrm>
            <a:off x="4064401" y="0"/>
            <a:ext cx="4064399" cy="34272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589FAA-D67E-DC23-C700-98834791B677}"/>
              </a:ext>
            </a:extLst>
          </p:cNvPr>
          <p:cNvSpPr/>
          <p:nvPr userDrawn="1"/>
        </p:nvSpPr>
        <p:spPr>
          <a:xfrm>
            <a:off x="0" y="3430800"/>
            <a:ext cx="4064399" cy="34272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216871-3CFA-E546-DD9E-74BD73A0AC86}"/>
              </a:ext>
            </a:extLst>
          </p:cNvPr>
          <p:cNvSpPr/>
          <p:nvPr userDrawn="1"/>
        </p:nvSpPr>
        <p:spPr>
          <a:xfrm>
            <a:off x="8127601" y="3430800"/>
            <a:ext cx="4064399" cy="34272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D8905623-6150-035B-80A2-A312F21B266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19999" y="749495"/>
            <a:ext cx="26244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DAB6F41B-6576-A06D-4E6E-D69185321F45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19999" y="1516844"/>
            <a:ext cx="26244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CCEC0382-FEB1-1D78-1EE6-8CC93C33C542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783800" y="749495"/>
            <a:ext cx="26244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ADC8456F-234C-A1FF-D594-C2BBBC41CDEB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783800" y="1516844"/>
            <a:ext cx="26244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83FC4E2-65CA-4D5B-32C0-26451BC7E358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848199" y="749495"/>
            <a:ext cx="26244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D1812350-728A-D810-1A83-41A745BE22AD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848199" y="1516844"/>
            <a:ext cx="26244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A88E716E-A8B6-1B93-9F8E-71925F3BAA7D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719999" y="4176695"/>
            <a:ext cx="26244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Delta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60E8AC2A-51C3-7FB9-593E-ED7BBBF17D97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719999" y="4944044"/>
            <a:ext cx="26244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E5DB8CED-3254-18BE-B06A-4646725E1CF2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4783800" y="4176695"/>
            <a:ext cx="26244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Echo</a:t>
            </a: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B1D0C60B-DA59-C7EB-5B37-2617F0B2F184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4783800" y="4944044"/>
            <a:ext cx="26244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</a:t>
            </a:r>
          </a:p>
        </p:txBody>
      </p:sp>
      <p:sp>
        <p:nvSpPr>
          <p:cNvPr id="30" name="Text Placeholder 21">
            <a:extLst>
              <a:ext uri="{FF2B5EF4-FFF2-40B4-BE49-F238E27FC236}">
                <a16:creationId xmlns:a16="http://schemas.microsoft.com/office/drawing/2014/main" id="{4688E854-6D12-05CD-9021-DF2DE5850869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8848199" y="4176695"/>
            <a:ext cx="26244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Foxtrot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E0C8E6BC-E468-BB9C-1413-F7E7B127543F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8848199" y="4944044"/>
            <a:ext cx="2624400" cy="114881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D9432A1D-53A3-1D70-2CC0-CA989F77F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132012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vidu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Meet the team - individual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72B6FA1-D6D2-4AD6-406A-A8739314C649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70800" y="1944000"/>
            <a:ext cx="4000920" cy="4000920"/>
          </a:xfrm>
          <a:solidFill>
            <a:schemeClr val="bg1"/>
          </a:solidFill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B20A2E3A-674D-61D2-EE1E-7FA99E83C1F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5655359" y="2354169"/>
            <a:ext cx="3099600" cy="377154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rgbClr val="CCC3C3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7B860DD5-FA33-9259-DF0A-F542E3E3A17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655359" y="1944000"/>
            <a:ext cx="309926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GB"/>
              <a:t>Forename Surname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53A004-4014-D14C-2C06-7B7891A04BB2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0A2D4602-32CE-D830-412E-309D31623844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655358" y="2911196"/>
            <a:ext cx="5564641" cy="3033724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</a:t>
            </a:r>
          </a:p>
          <a:p>
            <a:pPr lvl="1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</a:t>
            </a:r>
          </a:p>
          <a:p>
            <a:pPr lvl="2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endParaRPr lang="en-GB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379C3A1-C72F-0A76-E767-77084A0EE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4860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Colleagu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2x Meet the team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72B6FA1-D6D2-4AD6-406A-A8739314C649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70800" y="1944000"/>
            <a:ext cx="1944000" cy="1944000"/>
          </a:xfrm>
          <a:solidFill>
            <a:schemeClr val="bg1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53B01A46-2CBF-02EE-BD03-A5C139094217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339000" y="1944000"/>
            <a:ext cx="1944000" cy="1944000"/>
          </a:xfrm>
          <a:solidFill>
            <a:schemeClr val="bg1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59D1C85F-6AEC-0E25-DB5A-2A7C3F8F3D5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0800" y="4524769"/>
            <a:ext cx="3099600" cy="377154"/>
          </a:xfrm>
        </p:spPr>
        <p:txBody>
          <a:bodyPr l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5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0FFBB82A-5EED-927A-DF98-EB3788F480C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1138" y="4114600"/>
            <a:ext cx="3099260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GB"/>
              <a:t>Forename Surname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A0F42554-4979-C308-E679-8C33554776A3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339000" y="4524769"/>
            <a:ext cx="3099600" cy="377154"/>
          </a:xfrm>
        </p:spPr>
        <p:txBody>
          <a:bodyPr l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5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9E757EF3-B939-4583-D425-D502466CD6B4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339000" y="4114600"/>
            <a:ext cx="3099260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GB"/>
              <a:t>Forename Surname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D8E49F-EE51-03DF-5142-ACCDC6F2C02E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87682833-858B-4CE3-D9E1-B54526BD8BE2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5107196"/>
            <a:ext cx="4882198" cy="1264920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97BDE5BD-3E46-8979-BF06-9863D983D615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6339000" y="5107196"/>
            <a:ext cx="4882198" cy="1264920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4D705EE6-025B-F3EC-1857-FF63410388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374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-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D2230E17-559A-AAC7-1549-21226D510F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ABAB208-F37A-BF11-4F28-2FCDA7A279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34800" y="5672162"/>
            <a:ext cx="698501" cy="8146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E18CE3-C6CF-EF29-F9FE-7FC550D1F1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000" y="2544957"/>
            <a:ext cx="5760000" cy="1325563"/>
          </a:xfrm>
        </p:spPr>
        <p:txBody>
          <a:bodyPr anchor="b" anchorCtr="0">
            <a:noAutofit/>
          </a:bodyPr>
          <a:lstStyle>
            <a:lvl1pPr algn="ctr">
              <a:lnSpc>
                <a:spcPct val="85000"/>
              </a:lnSpc>
              <a:spcBef>
                <a:spcPts val="1200"/>
              </a:spcBef>
              <a:defRPr sz="4400" b="1">
                <a:solidFill>
                  <a:schemeClr val="bg1"/>
                </a:solidFill>
                <a:latin typeface="Be Vietnam Pro" pitchFamily="2" charset="0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CA9BC9B-7795-EDBB-7A6F-045FE507B32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16000" y="3944524"/>
            <a:ext cx="5760000" cy="513176"/>
          </a:xfrm>
        </p:spPr>
        <p:txBody>
          <a:bodyPr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Title slide subtitle 16pt– sentence case.</a:t>
            </a:r>
          </a:p>
        </p:txBody>
      </p:sp>
    </p:spTree>
    <p:extLst>
      <p:ext uri="{BB962C8B-B14F-4D97-AF65-F5344CB8AC3E}">
        <p14:creationId xmlns:p14="http://schemas.microsoft.com/office/powerpoint/2010/main" val="19820832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Colleagu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Meet the team</a:t>
            </a:r>
          </a:p>
        </p:txBody>
      </p:sp>
      <p:sp>
        <p:nvSpPr>
          <p:cNvPr id="3" name="Text Placeholder 17">
            <a:extLst>
              <a:ext uri="{FF2B5EF4-FFF2-40B4-BE49-F238E27FC236}">
                <a16:creationId xmlns:a16="http://schemas.microsoft.com/office/drawing/2014/main" id="{36089B36-981B-D6EE-630C-9F0FD1BC5EC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0800" y="4524769"/>
            <a:ext cx="3099600" cy="377154"/>
          </a:xfrm>
        </p:spPr>
        <p:txBody>
          <a:bodyPr l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5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72B6FA1-D6D2-4AD6-406A-A8739314C649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70800" y="1944000"/>
            <a:ext cx="1944000" cy="1944000"/>
          </a:xfrm>
          <a:solidFill>
            <a:schemeClr val="bg1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41A9E6D4-5D8F-7C98-1C7F-6CE8211AD8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1138" y="4140000"/>
            <a:ext cx="3099260" cy="377154"/>
          </a:xfrm>
        </p:spPr>
        <p:txBody>
          <a:bodyPr lIns="0" tIns="14400" rIns="9000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GB"/>
              <a:t>Forename Surname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C0B15499-E167-EB02-B1A2-32963D43C222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4556398" y="1944000"/>
            <a:ext cx="1944000" cy="1944000"/>
          </a:xfrm>
          <a:solidFill>
            <a:schemeClr val="bg1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53B01A46-2CBF-02EE-BD03-A5C139094217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8121600" y="1944000"/>
            <a:ext cx="1944000" cy="1944000"/>
          </a:xfrm>
          <a:solidFill>
            <a:schemeClr val="bg1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82AB68F4-12B1-AF86-952C-B7571D9599F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4556398" y="4524769"/>
            <a:ext cx="3099600" cy="377154"/>
          </a:xfrm>
        </p:spPr>
        <p:txBody>
          <a:bodyPr l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5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D6F41B37-BA8E-8485-176F-C83D1AF27EF0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4556398" y="4140000"/>
            <a:ext cx="3099260" cy="377154"/>
          </a:xfrm>
        </p:spPr>
        <p:txBody>
          <a:bodyPr lIns="0" tIns="14400" rIns="9000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GB"/>
              <a:t>Forename Surname</a:t>
            </a: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1CA0AED6-CE71-0385-3C9B-4924181A44D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8121600" y="4524769"/>
            <a:ext cx="3099600" cy="377154"/>
          </a:xfrm>
        </p:spPr>
        <p:txBody>
          <a:bodyPr l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5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30" name="Text Placeholder 21">
            <a:extLst>
              <a:ext uri="{FF2B5EF4-FFF2-40B4-BE49-F238E27FC236}">
                <a16:creationId xmlns:a16="http://schemas.microsoft.com/office/drawing/2014/main" id="{BA9C34C9-BBB8-36BB-5C66-4F4647FDAC9C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8121600" y="4140000"/>
            <a:ext cx="3099260" cy="377154"/>
          </a:xfrm>
        </p:spPr>
        <p:txBody>
          <a:bodyPr lIns="0" tIns="14400" rIns="9000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GB"/>
              <a:t>Forename Surname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E5AF241D-A120-570A-387E-D327BEB77B3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70800" y="5107194"/>
            <a:ext cx="3119996" cy="1264921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chemeClr val="accent6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D79D0209-4738-8499-D8D1-CE25A5C37399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4546200" y="5107194"/>
            <a:ext cx="3119996" cy="1264921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chemeClr val="accent6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4A250BBA-094B-D87E-BEB1-CEB8FA152435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8121600" y="5107194"/>
            <a:ext cx="3119996" cy="1264921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chemeClr val="accent6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78149F-0001-D4B7-8DF2-CA0530997130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3CCAC83-F44F-BEE9-82ED-08FF59C0A4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5964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Laptop mock-up</a:t>
            </a:r>
          </a:p>
        </p:txBody>
      </p:sp>
      <p:pic>
        <p:nvPicPr>
          <p:cNvPr id="6" name="Picture 5" descr="Shape, rectangle&#10;&#10;Description automatically generated">
            <a:extLst>
              <a:ext uri="{FF2B5EF4-FFF2-40B4-BE49-F238E27FC236}">
                <a16:creationId xmlns:a16="http://schemas.microsoft.com/office/drawing/2014/main" id="{3BAD92C0-9424-C8F3-710E-CC8EC4C4DC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550" y="1892970"/>
            <a:ext cx="7527782" cy="4320969"/>
          </a:xfrm>
          <a:prstGeom prst="rect">
            <a:avLst/>
          </a:prstGeom>
          <a:effectLst>
            <a:reflection blurRad="12700" stA="15000" endPos="15000" dir="5400000" sy="-100000" algn="bl" rotWithShape="0"/>
          </a:effectLst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BE25EB7C-9604-F34A-07B7-7639EB1D0A67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640602" y="1936749"/>
            <a:ext cx="6053138" cy="4071943"/>
          </a:xfrm>
          <a:prstGeom prst="round2SameRect">
            <a:avLst>
              <a:gd name="adj1" fmla="val 3217"/>
              <a:gd name="adj2" fmla="val 0"/>
            </a:avLst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FD1A0E-7DF8-45C5-1674-D66C1FB80157}"/>
              </a:ext>
            </a:extLst>
          </p:cNvPr>
          <p:cNvSpPr/>
          <p:nvPr userDrawn="1"/>
        </p:nvSpPr>
        <p:spPr>
          <a:xfrm>
            <a:off x="0" y="6200270"/>
            <a:ext cx="12192000" cy="657731"/>
          </a:xfrm>
          <a:prstGeom prst="rect">
            <a:avLst/>
          </a:prstGeom>
          <a:gradFill>
            <a:gsLst>
              <a:gs pos="0">
                <a:srgbClr val="31213D">
                  <a:alpha val="0"/>
                </a:srgbClr>
              </a:gs>
              <a:gs pos="75000">
                <a:srgbClr val="31213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685561-02D5-5409-5242-EDB3DC38D6F6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715C607F-77E7-7D52-8A6F-F6DA6AFC1C65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3036392" cy="425813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64C9B589-8881-7B04-2BA7-2A5D52D58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21566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able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Tablet (V) mock-up</a:t>
            </a:r>
          </a:p>
        </p:txBody>
      </p:sp>
      <p:pic>
        <p:nvPicPr>
          <p:cNvPr id="8" name="Picture 7" descr="A picture containing text, monitor, computer, electronics&#10;&#10;Description automatically generated">
            <a:extLst>
              <a:ext uri="{FF2B5EF4-FFF2-40B4-BE49-F238E27FC236}">
                <a16:creationId xmlns:a16="http://schemas.microsoft.com/office/drawing/2014/main" id="{8323C759-52AB-7F20-D0FB-9C5047F3D5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44074" y="1528321"/>
            <a:ext cx="5419707" cy="3924189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BE25EB7C-9604-F34A-07B7-7639EB1D0A67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811892" y="920750"/>
            <a:ext cx="3672074" cy="5137639"/>
          </a:xfrm>
          <a:prstGeom prst="roundRect">
            <a:avLst>
              <a:gd name="adj" fmla="val 4317"/>
            </a:avLst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817E8E-828B-25E7-ED10-033A2E479C08}"/>
              </a:ext>
            </a:extLst>
          </p:cNvPr>
          <p:cNvSpPr/>
          <p:nvPr userDrawn="1"/>
        </p:nvSpPr>
        <p:spPr>
          <a:xfrm>
            <a:off x="0" y="6200270"/>
            <a:ext cx="12192000" cy="657731"/>
          </a:xfrm>
          <a:prstGeom prst="rect">
            <a:avLst/>
          </a:prstGeom>
          <a:gradFill>
            <a:gsLst>
              <a:gs pos="0">
                <a:srgbClr val="31213D">
                  <a:alpha val="0"/>
                </a:srgbClr>
              </a:gs>
              <a:gs pos="50000">
                <a:srgbClr val="31213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68E351-E3D7-2FC3-2C7C-AEEBDF901209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32F529A-515B-A038-7D9F-229FC1C71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24FC4C73-11E8-B2BF-634C-776F17E4B3EC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4135532" cy="425813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68219158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Table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Tablet (H) mock-up</a:t>
            </a:r>
          </a:p>
        </p:txBody>
      </p:sp>
      <p:pic>
        <p:nvPicPr>
          <p:cNvPr id="8" name="Picture 7" descr="A picture containing text, monitor, computer, electronics&#10;&#10;Description automatically generated">
            <a:extLst>
              <a:ext uri="{FF2B5EF4-FFF2-40B4-BE49-F238E27FC236}">
                <a16:creationId xmlns:a16="http://schemas.microsoft.com/office/drawing/2014/main" id="{8323C759-52AB-7F20-D0FB-9C5047F3D5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944074" y="2276081"/>
            <a:ext cx="5419707" cy="3924189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BE25EB7C-9604-F34A-07B7-7639EB1D0A67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091327" y="2428182"/>
            <a:ext cx="5125200" cy="3619989"/>
          </a:xfrm>
          <a:prstGeom prst="roundRect">
            <a:avLst>
              <a:gd name="adj" fmla="val 4317"/>
            </a:avLst>
          </a:prstGeo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817E8E-828B-25E7-ED10-033A2E479C08}"/>
              </a:ext>
            </a:extLst>
          </p:cNvPr>
          <p:cNvSpPr/>
          <p:nvPr userDrawn="1"/>
        </p:nvSpPr>
        <p:spPr>
          <a:xfrm>
            <a:off x="0" y="6200270"/>
            <a:ext cx="12192000" cy="657731"/>
          </a:xfrm>
          <a:prstGeom prst="rect">
            <a:avLst/>
          </a:prstGeom>
          <a:gradFill>
            <a:gsLst>
              <a:gs pos="0">
                <a:srgbClr val="31213D">
                  <a:alpha val="0"/>
                </a:srgbClr>
              </a:gs>
              <a:gs pos="50000">
                <a:srgbClr val="31213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2C8EA1-0AD9-ACE6-EC2B-ABA4323B308D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D07F6CF-8533-1578-E61E-8969BF5F90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039F934A-FA2A-C49E-F6B2-E4841944ED80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4145394" cy="425813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243531346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x Smartpho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1x smartphone mock-up</a:t>
            </a:r>
          </a:p>
        </p:txBody>
      </p:sp>
      <p:pic>
        <p:nvPicPr>
          <p:cNvPr id="5" name="Picture 4" descr="Shape, square&#10;&#10;Description automatically generated">
            <a:extLst>
              <a:ext uri="{FF2B5EF4-FFF2-40B4-BE49-F238E27FC236}">
                <a16:creationId xmlns:a16="http://schemas.microsoft.com/office/drawing/2014/main" id="{FF58E859-88FD-694E-9E26-2212120D3F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414" y="1022350"/>
            <a:ext cx="2409171" cy="5177920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1B47922C-6703-FA38-8DBB-2CC3F7B78BD6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8004174" y="1217360"/>
            <a:ext cx="2279650" cy="4787900"/>
          </a:xfrm>
          <a:prstGeom prst="roundRect">
            <a:avLst>
              <a:gd name="adj" fmla="val 9192"/>
            </a:avLst>
          </a:prstGeom>
          <a:solidFill>
            <a:schemeClr val="tx2">
              <a:lumMod val="90000"/>
              <a:lumOff val="10000"/>
            </a:schemeClr>
          </a:solidFill>
        </p:spPr>
        <p:txBody>
          <a:bodyPr lIns="144000" rIns="144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D3274E-A23E-CDE5-5F0C-5D927238D79F}"/>
              </a:ext>
            </a:extLst>
          </p:cNvPr>
          <p:cNvSpPr/>
          <p:nvPr userDrawn="1"/>
        </p:nvSpPr>
        <p:spPr>
          <a:xfrm>
            <a:off x="0" y="6200269"/>
            <a:ext cx="12192000" cy="657731"/>
          </a:xfrm>
          <a:prstGeom prst="rect">
            <a:avLst/>
          </a:prstGeom>
          <a:gradFill>
            <a:gsLst>
              <a:gs pos="0">
                <a:srgbClr val="31213D">
                  <a:alpha val="0"/>
                </a:srgbClr>
              </a:gs>
              <a:gs pos="50000">
                <a:srgbClr val="31213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415008-875D-9EAB-C0B8-BD58E4984EC7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B350C68-3139-1BCE-E4D9-F4994A0D4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E07C4456-CFA8-1ADF-EDCD-2437CF6EB665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5115339" cy="425813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309011859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Smartphon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2x smartphones mock-up</a:t>
            </a:r>
          </a:p>
        </p:txBody>
      </p:sp>
      <p:pic>
        <p:nvPicPr>
          <p:cNvPr id="6" name="Picture 5" descr="Shape, square&#10;&#10;Description automatically generated">
            <a:extLst>
              <a:ext uri="{FF2B5EF4-FFF2-40B4-BE49-F238E27FC236}">
                <a16:creationId xmlns:a16="http://schemas.microsoft.com/office/drawing/2014/main" id="{E481A284-2DD5-354C-74AA-4275D15A5C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357" y="1022350"/>
            <a:ext cx="2409171" cy="5177920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pic>
        <p:nvPicPr>
          <p:cNvPr id="5" name="Picture 4" descr="Shape, square&#10;&#10;Description automatically generated">
            <a:extLst>
              <a:ext uri="{FF2B5EF4-FFF2-40B4-BE49-F238E27FC236}">
                <a16:creationId xmlns:a16="http://schemas.microsoft.com/office/drawing/2014/main" id="{FF58E859-88FD-694E-9E26-2212120D3F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691" y="1022350"/>
            <a:ext cx="2409171" cy="5177920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F47226E4-57BB-752E-9945-F6227215D40D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822950" y="1217360"/>
            <a:ext cx="2279650" cy="4787900"/>
          </a:xfrm>
          <a:prstGeom prst="roundRect">
            <a:avLst>
              <a:gd name="adj" fmla="val 9192"/>
            </a:avLst>
          </a:prstGeom>
          <a:solidFill>
            <a:schemeClr val="tx2">
              <a:lumMod val="90000"/>
              <a:lumOff val="10000"/>
            </a:schemeClr>
          </a:solidFill>
        </p:spPr>
        <p:txBody>
          <a:bodyPr lIns="144000" rIns="144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1B47922C-6703-FA38-8DBB-2CC3F7B78BD6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8876451" y="1217360"/>
            <a:ext cx="2279650" cy="4787900"/>
          </a:xfrm>
          <a:prstGeom prst="roundRect">
            <a:avLst>
              <a:gd name="adj" fmla="val 9192"/>
            </a:avLst>
          </a:prstGeom>
          <a:solidFill>
            <a:schemeClr val="tx2">
              <a:lumMod val="90000"/>
              <a:lumOff val="10000"/>
            </a:schemeClr>
          </a:solidFill>
        </p:spPr>
        <p:txBody>
          <a:bodyPr lIns="144000" rIns="144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E0BCBB-1A24-1F9D-A7DE-FB864D2F6279}"/>
              </a:ext>
            </a:extLst>
          </p:cNvPr>
          <p:cNvSpPr/>
          <p:nvPr userDrawn="1"/>
        </p:nvSpPr>
        <p:spPr>
          <a:xfrm>
            <a:off x="0" y="6200269"/>
            <a:ext cx="12192000" cy="657731"/>
          </a:xfrm>
          <a:prstGeom prst="rect">
            <a:avLst/>
          </a:prstGeom>
          <a:gradFill>
            <a:gsLst>
              <a:gs pos="0">
                <a:srgbClr val="31213D">
                  <a:alpha val="0"/>
                </a:srgbClr>
              </a:gs>
              <a:gs pos="50000">
                <a:srgbClr val="31213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98BFB2-5A3B-14AE-012E-8C52D19F6CD1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0469E83-5575-93E4-B171-71C4B3E59C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F6E8CE59-617B-E835-D087-8198E81AA513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8"/>
            <a:ext cx="4145055" cy="4271799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234140118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x Table / Chart / Custom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10248863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1x table / chart / custom content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1AB8D4-CBF6-4659-835E-E6CC856DA5F7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970801" y="1880271"/>
            <a:ext cx="10249200" cy="4377654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F7B555-B342-EAA4-2BBC-4BFAF3D07953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BD9D86-7C23-8578-ED0B-C6B83A59E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543640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Comparison / Custom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10248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2x comparison / custom content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1AB8D4-CBF6-4659-835E-E6CC856DA5F7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970800" y="2897645"/>
            <a:ext cx="4882199" cy="3360279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6A857C72-2C78-82FB-3441-901E53D7A7A1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337801" y="2897645"/>
            <a:ext cx="4882199" cy="3360279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9C5F7B-86EE-C7A6-E5F6-F16BCFB6BAD5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2754D27-4EAA-55F0-B1EB-BDFCB79EFB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EBEF2EDE-C407-60B4-41E5-A9FBD5F6E152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9"/>
            <a:ext cx="10247999" cy="682301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237907381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:50 Text / Custom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10248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50:50 text / custom content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6A857C72-2C78-82FB-3441-901E53D7A7A1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337801" y="1928467"/>
            <a:ext cx="4882199" cy="4329457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410AAA-F9C2-82B5-3B15-7B3D01890D0E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02C56C0-8CBD-D33A-C2F3-0761D2D7F7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B321970A-2DD6-A3BF-A899-2C892DEA95C1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2000" y="1928468"/>
            <a:ext cx="4882198" cy="4329455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281992410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3x Text &amp; Log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20E7C5D-BF05-7E87-E68C-07BAC343A454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-1" y="0"/>
            <a:ext cx="8129955" cy="3978234"/>
          </a:xfrm>
          <a:custGeom>
            <a:avLst/>
            <a:gdLst>
              <a:gd name="connsiteX0" fmla="*/ 0 w 8129955"/>
              <a:gd name="connsiteY0" fmla="*/ 0 h 3978234"/>
              <a:gd name="connsiteX1" fmla="*/ 1 w 8129955"/>
              <a:gd name="connsiteY1" fmla="*/ 0 h 3978234"/>
              <a:gd name="connsiteX2" fmla="*/ 1 w 8129955"/>
              <a:gd name="connsiteY2" fmla="*/ 1007999 h 3978234"/>
              <a:gd name="connsiteX3" fmla="*/ 1800001 w 8129955"/>
              <a:gd name="connsiteY3" fmla="*/ 1007999 h 3978234"/>
              <a:gd name="connsiteX4" fmla="*/ 1800001 w 8129955"/>
              <a:gd name="connsiteY4" fmla="*/ 1007998 h 3978234"/>
              <a:gd name="connsiteX5" fmla="*/ 1814514 w 8129955"/>
              <a:gd name="connsiteY5" fmla="*/ 1007998 h 3978234"/>
              <a:gd name="connsiteX6" fmla="*/ 1814514 w 8129955"/>
              <a:gd name="connsiteY6" fmla="*/ 0 h 3978234"/>
              <a:gd name="connsiteX7" fmla="*/ 8129955 w 8129955"/>
              <a:gd name="connsiteY7" fmla="*/ 0 h 3978234"/>
              <a:gd name="connsiteX8" fmla="*/ 8129955 w 8129955"/>
              <a:gd name="connsiteY8" fmla="*/ 3978234 h 3978234"/>
              <a:gd name="connsiteX9" fmla="*/ 0 w 8129955"/>
              <a:gd name="connsiteY9" fmla="*/ 3978234 h 3978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129955" h="3978234">
                <a:moveTo>
                  <a:pt x="0" y="0"/>
                </a:moveTo>
                <a:lnTo>
                  <a:pt x="1" y="0"/>
                </a:lnTo>
                <a:lnTo>
                  <a:pt x="1" y="1007999"/>
                </a:lnTo>
                <a:lnTo>
                  <a:pt x="1800001" y="1007999"/>
                </a:lnTo>
                <a:lnTo>
                  <a:pt x="1800001" y="1007998"/>
                </a:lnTo>
                <a:lnTo>
                  <a:pt x="1814514" y="1007998"/>
                </a:lnTo>
                <a:lnTo>
                  <a:pt x="1814514" y="0"/>
                </a:lnTo>
                <a:lnTo>
                  <a:pt x="8129955" y="0"/>
                </a:lnTo>
                <a:lnTo>
                  <a:pt x="8129955" y="3978234"/>
                </a:lnTo>
                <a:lnTo>
                  <a:pt x="0" y="3978234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image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03442D-7F91-3148-7EA8-C2991B135E7B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372631" y="190650"/>
            <a:ext cx="106635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logo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B19E8-7745-B5CE-9309-0827085E3F49}"/>
              </a:ext>
            </a:extLst>
          </p:cNvPr>
          <p:cNvSpPr/>
          <p:nvPr userDrawn="1"/>
        </p:nvSpPr>
        <p:spPr>
          <a:xfrm>
            <a:off x="8127601" y="3978000"/>
            <a:ext cx="4064399" cy="28800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BE96A2-966E-85FD-FE77-11ECA2371CB9}"/>
              </a:ext>
            </a:extLst>
          </p:cNvPr>
          <p:cNvSpPr/>
          <p:nvPr userDrawn="1"/>
        </p:nvSpPr>
        <p:spPr>
          <a:xfrm>
            <a:off x="0" y="3978000"/>
            <a:ext cx="4064399" cy="28800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A9DD0213-6406-A29D-C134-05AC86B0711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800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challenge</a:t>
            </a:r>
            <a:endParaRPr lang="en-GB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5245D9F4-0A55-E8EA-A248-AD9BED87B36C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20001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AC502474-EBDC-AE98-DB27-53F4228A39C4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780801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solution</a:t>
            </a:r>
            <a:endParaRPr lang="en-GB"/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48119D19-24A7-9C30-00B3-9B1662431400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782002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E38CEDEA-23BC-89B2-0757-D66B402B966C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847600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results</a:t>
            </a:r>
            <a:endParaRPr lang="en-GB"/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3A41E73C-3A29-A264-286D-56BF6BC14929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848801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4D0EFFA0-9E15-1EA8-4D4A-5FE658A96F6C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8847599" y="1022948"/>
            <a:ext cx="2623199" cy="193210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Enter an overview or introductory sentence in this space here.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BD9D86-7C23-8578-ED0B-C6B83A59E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597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/ Sub -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6_BrandVisual_1(web).mp4">
            <a:hlinkClick r:id="" action="ppaction://media"/>
            <a:extLst>
              <a:ext uri="{FF2B5EF4-FFF2-40B4-BE49-F238E27FC236}">
                <a16:creationId xmlns:a16="http://schemas.microsoft.com/office/drawing/2014/main" id="{E096FDEF-14D6-307E-317D-2E5207E24A2B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80119B-4C51-6B78-C727-3282C1C3326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31213D"/>
              </a:gs>
              <a:gs pos="49000">
                <a:srgbClr val="31213D">
                  <a:alpha val="20000"/>
                </a:srgbClr>
              </a:gs>
              <a:gs pos="99000">
                <a:srgbClr val="31213D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533CCAF8-AB26-30A3-7BC6-40E65F6871E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34800" y="5672162"/>
            <a:ext cx="698501" cy="81460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000" y="2544957"/>
            <a:ext cx="5760000" cy="1325563"/>
          </a:xfrm>
        </p:spPr>
        <p:txBody>
          <a:bodyPr anchor="b" anchorCtr="0">
            <a:noAutofit/>
          </a:bodyPr>
          <a:lstStyle>
            <a:lvl1pPr algn="ctr">
              <a:lnSpc>
                <a:spcPct val="85000"/>
              </a:lnSpc>
              <a:spcBef>
                <a:spcPts val="1200"/>
              </a:spcBef>
              <a:defRPr sz="4400" b="1">
                <a:solidFill>
                  <a:schemeClr val="bg1"/>
                </a:solidFill>
                <a:latin typeface="Be Vietnam Pro" pitchFamily="2" charset="0"/>
              </a:defRPr>
            </a:lvl1pPr>
          </a:lstStyle>
          <a:p>
            <a:r>
              <a:rPr lang="en-US"/>
              <a:t>Slide title, sentence case</a:t>
            </a:r>
            <a:endParaRPr lang="en-GB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8D6DA222-87C5-E895-A8FF-2A706E58BB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16000" y="3944524"/>
            <a:ext cx="5760000" cy="513176"/>
          </a:xfrm>
        </p:spPr>
        <p:txBody>
          <a:bodyPr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Title slide subtitle 16pt– sentence case.</a:t>
            </a:r>
          </a:p>
        </p:txBody>
      </p:sp>
    </p:spTree>
    <p:extLst>
      <p:ext uri="{BB962C8B-B14F-4D97-AF65-F5344CB8AC3E}">
        <p14:creationId xmlns:p14="http://schemas.microsoft.com/office/powerpoint/2010/main" val="1916256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, 3x Text, Stats &amp; Log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20E7C5D-BF05-7E87-E68C-07BAC343A454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-1" y="0"/>
            <a:ext cx="8129955" cy="3978234"/>
          </a:xfrm>
          <a:custGeom>
            <a:avLst/>
            <a:gdLst>
              <a:gd name="connsiteX0" fmla="*/ 0 w 8129955"/>
              <a:gd name="connsiteY0" fmla="*/ 0 h 3978234"/>
              <a:gd name="connsiteX1" fmla="*/ 1 w 8129955"/>
              <a:gd name="connsiteY1" fmla="*/ 0 h 3978234"/>
              <a:gd name="connsiteX2" fmla="*/ 1 w 8129955"/>
              <a:gd name="connsiteY2" fmla="*/ 1007999 h 3978234"/>
              <a:gd name="connsiteX3" fmla="*/ 1800001 w 8129955"/>
              <a:gd name="connsiteY3" fmla="*/ 1007999 h 3978234"/>
              <a:gd name="connsiteX4" fmla="*/ 1800001 w 8129955"/>
              <a:gd name="connsiteY4" fmla="*/ 1007998 h 3978234"/>
              <a:gd name="connsiteX5" fmla="*/ 1814514 w 8129955"/>
              <a:gd name="connsiteY5" fmla="*/ 1007998 h 3978234"/>
              <a:gd name="connsiteX6" fmla="*/ 1814514 w 8129955"/>
              <a:gd name="connsiteY6" fmla="*/ 0 h 3978234"/>
              <a:gd name="connsiteX7" fmla="*/ 8129955 w 8129955"/>
              <a:gd name="connsiteY7" fmla="*/ 0 h 3978234"/>
              <a:gd name="connsiteX8" fmla="*/ 8129955 w 8129955"/>
              <a:gd name="connsiteY8" fmla="*/ 3978234 h 3978234"/>
              <a:gd name="connsiteX9" fmla="*/ 0 w 8129955"/>
              <a:gd name="connsiteY9" fmla="*/ 3978234 h 3978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129955" h="3978234">
                <a:moveTo>
                  <a:pt x="0" y="0"/>
                </a:moveTo>
                <a:lnTo>
                  <a:pt x="1" y="0"/>
                </a:lnTo>
                <a:lnTo>
                  <a:pt x="1" y="1007999"/>
                </a:lnTo>
                <a:lnTo>
                  <a:pt x="1800001" y="1007999"/>
                </a:lnTo>
                <a:lnTo>
                  <a:pt x="1800001" y="1007998"/>
                </a:lnTo>
                <a:lnTo>
                  <a:pt x="1814514" y="1007998"/>
                </a:lnTo>
                <a:lnTo>
                  <a:pt x="1814514" y="0"/>
                </a:lnTo>
                <a:lnTo>
                  <a:pt x="8129955" y="0"/>
                </a:lnTo>
                <a:lnTo>
                  <a:pt x="8129955" y="3978234"/>
                </a:lnTo>
                <a:lnTo>
                  <a:pt x="0" y="3978234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image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03442D-7F91-3148-7EA8-C2991B135E7B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372631" y="190650"/>
            <a:ext cx="106635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logo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B19E8-7745-B5CE-9309-0827085E3F49}"/>
              </a:ext>
            </a:extLst>
          </p:cNvPr>
          <p:cNvSpPr/>
          <p:nvPr userDrawn="1"/>
        </p:nvSpPr>
        <p:spPr>
          <a:xfrm>
            <a:off x="8127601" y="3978000"/>
            <a:ext cx="4064399" cy="28800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BE96A2-966E-85FD-FE77-11ECA2371CB9}"/>
              </a:ext>
            </a:extLst>
          </p:cNvPr>
          <p:cNvSpPr/>
          <p:nvPr userDrawn="1"/>
        </p:nvSpPr>
        <p:spPr>
          <a:xfrm>
            <a:off x="0" y="3978000"/>
            <a:ext cx="4064399" cy="2880000"/>
          </a:xfrm>
          <a:prstGeom prst="rect">
            <a:avLst/>
          </a:prstGeom>
          <a:solidFill>
            <a:srgbClr val="362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A9DD0213-6406-A29D-C134-05AC86B0711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800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challenge</a:t>
            </a:r>
            <a:endParaRPr lang="en-GB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5245D9F4-0A55-E8EA-A248-AD9BED87B36C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20001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AC502474-EBDC-AE98-DB27-53F4228A39C4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780801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solution</a:t>
            </a:r>
            <a:endParaRPr lang="en-GB"/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48119D19-24A7-9C30-00B3-9B1662431400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782002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E38CEDEA-23BC-89B2-0757-D66B402B966C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847600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results</a:t>
            </a:r>
            <a:endParaRPr lang="en-GB"/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3A41E73C-3A29-A264-286D-56BF6BC14929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848801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BD9D86-7C23-8578-ED0B-C6B83A59E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82564-F31D-A178-3F2A-4678C2038AC5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 rot="5400000">
            <a:off x="10149599" y="676917"/>
            <a:ext cx="18000" cy="2624400"/>
          </a:xfrm>
          <a:solidFill>
            <a:schemeClr val="bg1">
              <a:alpha val="20000"/>
            </a:schemeClr>
          </a:solidFill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 </a:t>
            </a:r>
            <a:endParaRPr lang="en-GB"/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38180675-6CCF-3999-D90D-48BE1951CDD9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8846399" y="520405"/>
            <a:ext cx="2624400" cy="4838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00%</a:t>
            </a:r>
            <a:endParaRPr lang="en-GB"/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48473564-14E7-D8EB-109C-C349D16F2B81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8846399" y="2317023"/>
            <a:ext cx="2624400" cy="483854"/>
          </a:xfrm>
        </p:spPr>
        <p:txBody>
          <a:bodyPr lIns="0" tIns="14400" rIns="0" bIns="0" anchor="ctr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00%</a:t>
            </a:r>
            <a:endParaRPr lang="en-GB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C2935D26-282E-58F9-8C85-5386AF62FAE6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8846399" y="1124893"/>
            <a:ext cx="2623199" cy="753997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6BDBDC2F-89D1-DF7E-A873-1A802B5B22EF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8846399" y="2919548"/>
            <a:ext cx="2623199" cy="753997"/>
          </a:xfrm>
        </p:spPr>
        <p:txBody>
          <a:bodyPr lIns="0" tIns="0" rIns="0" bIns="0" anchor="t" anchorCtr="0">
            <a:noAutofit/>
          </a:bodyPr>
          <a:lstStyle>
            <a:lvl1pPr marL="0" indent="0" algn="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06879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:3 Text / Image &amp; Log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4D194E91-288E-D14F-8952-4EBB758318FA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063201" y="0"/>
            <a:ext cx="8128799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image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BD9D86-7C23-8578-ED0B-C6B83A59E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F63D1A97-49AD-B20D-CE23-EE4DE5DB9C0B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432000" y="1260000"/>
            <a:ext cx="3311325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AC2CD172-3D9B-2A96-5C76-69867B8EB7FF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32000" y="432000"/>
            <a:ext cx="106635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logo</a:t>
            </a:r>
          </a:p>
        </p:txBody>
      </p:sp>
    </p:spTree>
    <p:extLst>
      <p:ext uri="{BB962C8B-B14F-4D97-AF65-F5344CB8AC3E}">
        <p14:creationId xmlns:p14="http://schemas.microsoft.com/office/powerpoint/2010/main" val="11455753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/ Clos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22A5D0-5E26-0D6B-599B-4628BEEE3D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F9F4DC-2D81-C645-C188-EC3FE1B3695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213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9685F40-621E-48AB-4990-BC3E66C9017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34800" y="5672162"/>
            <a:ext cx="698501" cy="81460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A170F5A-B0E3-CEF5-3FD9-58B13D08A5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000" y="2138597"/>
            <a:ext cx="5760000" cy="851692"/>
          </a:xfrm>
        </p:spPr>
        <p:txBody>
          <a:bodyPr anchor="b" anchorCtr="0">
            <a:noAutofit/>
          </a:bodyPr>
          <a:lstStyle>
            <a:lvl1pPr algn="ctr">
              <a:lnSpc>
                <a:spcPct val="85000"/>
              </a:lnSpc>
              <a:spcBef>
                <a:spcPts val="1200"/>
              </a:spcBef>
              <a:defRPr sz="4400" b="1">
                <a:solidFill>
                  <a:schemeClr val="bg1"/>
                </a:solidFill>
                <a:latin typeface="Be Vietnam Pro" pitchFamily="2" charset="0"/>
              </a:defRPr>
            </a:lvl1pPr>
          </a:lstStyle>
          <a:p>
            <a:r>
              <a:rPr lang="en-US"/>
              <a:t>Thank you / close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4B5F7A4-4F1F-E91B-CBDB-95C2231EE0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16000" y="3237490"/>
            <a:ext cx="5760000" cy="3600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accent6"/>
                </a:solidFill>
                <a:latin typeface="+mj-lt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Forename Surname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1FA0A07-8596-2220-90DF-1019E9390AE1}"/>
              </a:ext>
            </a:extLst>
          </p:cNvPr>
          <p:cNvSpPr txBox="1">
            <a:spLocks/>
          </p:cNvSpPr>
          <p:nvPr userDrawn="1"/>
        </p:nvSpPr>
        <p:spPr>
          <a:xfrm>
            <a:off x="360000" y="6293501"/>
            <a:ext cx="1903928" cy="221599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rgbClr val="F2F0F0"/>
                </a:solidFill>
                <a:latin typeface="Libre Baskerville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DM Serif Display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DM Serif Display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DM Serif Display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DM Serif Display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u="sng">
                <a:solidFill>
                  <a:schemeClr val="bg2"/>
                </a:solidFill>
                <a:latin typeface="Be Vietnam Pro Light" pitchFamily="2" charset="77"/>
              </a:rPr>
              <a:t>26-dx.com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1C8A6D1-EF47-38BA-402F-14B05CDC70C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16000" y="3769863"/>
            <a:ext cx="5760000" cy="360000"/>
          </a:xfrm>
        </p:spPr>
        <p:txBody>
          <a:bodyPr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u="sng" kern="1200" dirty="0">
                <a:solidFill>
                  <a:schemeClr val="bg2"/>
                </a:solidFill>
                <a:latin typeface="Be Vietnam Pro Light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r>
              <a:rPr lang="en-GB">
                <a:solidFill>
                  <a:schemeClr val="accent6"/>
                </a:solidFill>
              </a:rPr>
              <a:t>forename, surname@26-dx.com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39C1CC9-42FB-17D6-64A0-6BDC962B46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16000" y="4302235"/>
            <a:ext cx="5760000" cy="360000"/>
          </a:xfrm>
        </p:spPr>
        <p:txBody>
          <a:bodyPr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b="1" kern="1200" dirty="0">
                <a:solidFill>
                  <a:schemeClr val="accent6"/>
                </a:solidFill>
                <a:latin typeface="Be Vietnam Pro SemiBold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216000" indent="0">
              <a:buNone/>
              <a:defRPr sz="1600">
                <a:latin typeface="+mj-lt"/>
              </a:defRPr>
            </a:lvl2pPr>
            <a:lvl3pPr marL="432000" indent="0">
              <a:buNone/>
              <a:defRPr sz="1600">
                <a:latin typeface="+mj-lt"/>
              </a:defRPr>
            </a:lvl3pPr>
          </a:lstStyle>
          <a:p>
            <a:pPr lvl="0"/>
            <a:r>
              <a:rPr lang="en-GB"/>
              <a:t>0000 000 0000</a:t>
            </a:r>
          </a:p>
        </p:txBody>
      </p:sp>
    </p:spTree>
    <p:extLst>
      <p:ext uri="{BB962C8B-B14F-4D97-AF65-F5344CB8AC3E}">
        <p14:creationId xmlns:p14="http://schemas.microsoft.com/office/powerpoint/2010/main" val="373714441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ve - Solu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BBC94D-FFE6-5831-1326-1737B8856B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1" r="9"/>
          <a:stretch/>
        </p:blipFill>
        <p:spPr>
          <a:xfrm>
            <a:off x="1" y="660"/>
            <a:ext cx="12192000" cy="6858000"/>
          </a:xfrm>
          <a:prstGeom prst="rect">
            <a:avLst/>
          </a:prstGeom>
        </p:spPr>
      </p:pic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38BE6AC-C397-99DD-794D-C4F78C8A7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30813" y="5643564"/>
            <a:ext cx="522637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optional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C3A28E6-D168-4FB9-8002-2FBA54344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8680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- Solu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6_BrandVisual_1(web).mp4">
            <a:hlinkClick r:id="" action="ppaction://media"/>
            <a:extLst>
              <a:ext uri="{FF2B5EF4-FFF2-40B4-BE49-F238E27FC236}">
                <a16:creationId xmlns:a16="http://schemas.microsoft.com/office/drawing/2014/main" id="{6B8E3210-8E84-7ED6-C0F0-109FC33FDACD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56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Full width text – Text only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A534D2-7221-A821-5B62-30D6034E0435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CA014-5C20-BAF0-B018-E0D2BA80AE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B0B212C-0445-B07D-A7F3-1F65CE6298BA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0" y="1928469"/>
            <a:ext cx="10239677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318488315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102500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Two column – Text only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6EB190-38C7-B657-5DCA-E42C7EB547AE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FDA78F4-8EA3-2B18-F408-21FB3B4D3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E704C1D4-9452-5663-CBE6-F731E85B3DF4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4882199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F654EB8-2999-3C3E-EEC0-F64DD1DD6FD9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6339000" y="1928469"/>
            <a:ext cx="4882199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331364339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- Thre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102500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Three column – Text only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5AC4BF-B09A-26D0-4402-1D305EE20F03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15528A8-5673-EF2E-20E6-EE3378F0A9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BE911AAA-0BAC-AF8B-9082-61E5E1117B3D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3099598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  <a:p>
            <a:pPr lvl="1"/>
            <a:r>
              <a:rPr lang="en-GB" err="1"/>
              <a:t>Fdkldfsjldfs</a:t>
            </a:r>
            <a:endParaRPr lang="en-GB"/>
          </a:p>
          <a:p>
            <a:pPr lvl="2"/>
            <a:r>
              <a:rPr lang="en-GB" err="1"/>
              <a:t>fdjkljflkfdjfs</a:t>
            </a:r>
            <a:endParaRPr lang="en-GB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22C0D594-B5D9-E29B-44F7-A1B513ABE9E4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546202" y="1928469"/>
            <a:ext cx="3099598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  <a:p>
            <a:pPr lvl="1"/>
            <a:r>
              <a:rPr lang="en-GB" err="1"/>
              <a:t>Fdkldfsjldfs</a:t>
            </a:r>
            <a:endParaRPr lang="en-GB"/>
          </a:p>
          <a:p>
            <a:pPr lvl="2"/>
            <a:r>
              <a:rPr lang="en-GB" err="1"/>
              <a:t>fdjkljflkfdjfs</a:t>
            </a:r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EBE2D66F-58AA-F519-417E-59C92E538833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8121602" y="1928469"/>
            <a:ext cx="3099598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  <a:p>
            <a:pPr lvl="1"/>
            <a:r>
              <a:rPr lang="en-GB" err="1"/>
              <a:t>Fdkldfsjldfs</a:t>
            </a:r>
            <a:endParaRPr lang="en-GB"/>
          </a:p>
          <a:p>
            <a:pPr lvl="2"/>
            <a:r>
              <a:rPr lang="en-GB" err="1"/>
              <a:t>fdjkljflkfdjfs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100603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Text - Custom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8A31EFE-FECE-4342-2CA4-9B91C83454D0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096002" y="0"/>
            <a:ext cx="6095998" cy="6858000"/>
          </a:xfrm>
          <a:solidFill>
            <a:srgbClr val="F2F0F0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50-50 text / custom image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38BE6AC-C397-99DD-794D-C4F78C8A7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30813" y="5643564"/>
            <a:ext cx="5226372" cy="99707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lnSpc>
                <a:spcPct val="150000"/>
              </a:lnSpc>
              <a:buNone/>
              <a:defRPr sz="6800" b="1">
                <a:solidFill>
                  <a:schemeClr val="tx2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optional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4B1B0F-0D5A-79FC-EBD7-E08A32BD657D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DBBE5-F6D0-62E7-D1BB-229929BF8D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FD7C42C4-82FF-99D5-9118-EF3E479F3956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0" y="1928469"/>
            <a:ext cx="4145393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  <a:p>
            <a:pPr lvl="1"/>
            <a:r>
              <a:rPr lang="en-GB" err="1"/>
              <a:t>Fdkldfsjldfs</a:t>
            </a:r>
            <a:endParaRPr lang="en-GB"/>
          </a:p>
          <a:p>
            <a:pPr lvl="2"/>
            <a:r>
              <a:rPr lang="en-GB" err="1"/>
              <a:t>fdjkljflkfdjfs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95463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Image - 50-50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E414DD59-0346-9AED-641B-1C1AE7789CF4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0" y="0"/>
            <a:ext cx="6095998" cy="6858000"/>
          </a:xfrm>
          <a:solidFill>
            <a:srgbClr val="F2F0F0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95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50-50 text / custom image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BBE23629-7AD1-837C-73B9-A3439DB5ADB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4106" y="5643564"/>
            <a:ext cx="5247786" cy="997072"/>
          </a:xfrm>
        </p:spPr>
        <p:txBody>
          <a:bodyPr lIns="0" tIns="0" rIns="0" bIns="0" anchor="b" anchorCtr="0">
            <a:noAutofit/>
          </a:bodyPr>
          <a:lstStyle>
            <a:lvl1pPr marL="0" indent="0">
              <a:lnSpc>
                <a:spcPct val="150000"/>
              </a:lnSpc>
              <a:buNone/>
              <a:defRPr sz="6800" b="1">
                <a:solidFill>
                  <a:schemeClr val="tx2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optional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B87074-2F6C-FE0D-6B4C-81F2D66BBC4D}"/>
              </a:ext>
            </a:extLst>
          </p:cNvPr>
          <p:cNvSpPr/>
          <p:nvPr userDrawn="1"/>
        </p:nvSpPr>
        <p:spPr>
          <a:xfrm>
            <a:off x="68184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86286C8-0925-5DEB-E00C-9EAA5EBCA2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B3648C84-5F5C-37AE-2E37-24132614EC7A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069199" y="1928469"/>
            <a:ext cx="4145055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  <a:p>
            <a:pPr lvl="1"/>
            <a:r>
              <a:rPr lang="en-GB" err="1"/>
              <a:t>Fdkldfsjldfs</a:t>
            </a:r>
            <a:endParaRPr lang="en-GB"/>
          </a:p>
          <a:p>
            <a:pPr lvl="2"/>
            <a:r>
              <a:rPr lang="en-GB" err="1"/>
              <a:t>fdjkljflkfdjfs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9539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dividu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Meet the team - individual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72B6FA1-D6D2-4AD6-406A-A8739314C649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70800" y="1944000"/>
            <a:ext cx="4000920" cy="4000920"/>
          </a:xfrm>
          <a:solidFill>
            <a:schemeClr val="bg1"/>
          </a:solidFill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B20A2E3A-674D-61D2-EE1E-7FA99E83C1F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5655359" y="2354169"/>
            <a:ext cx="3099600" cy="377154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rgbClr val="CCC3C3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7B860DD5-FA33-9259-DF0A-F542E3E3A17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655359" y="1944000"/>
            <a:ext cx="309926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GB"/>
              <a:t>Forename Surname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53A004-4014-D14C-2C06-7B7891A04BB2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0A2D4602-32CE-D830-412E-309D31623844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655358" y="2911196"/>
            <a:ext cx="5564641" cy="3033724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</a:t>
            </a:r>
          </a:p>
          <a:p>
            <a:pPr lvl="1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</a:t>
            </a:r>
          </a:p>
          <a:p>
            <a:pPr lvl="2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endParaRPr lang="en-GB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379C3A1-C72F-0A76-E767-77084A0EE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912808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:1 - Text /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E9AB82D4-95D3-78F1-CF81-E4E6D5ECBA4C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144000" y="0"/>
            <a:ext cx="3048000" cy="6858000"/>
          </a:xfrm>
          <a:solidFill>
            <a:srgbClr val="F2F0F0"/>
          </a:solidFill>
        </p:spPr>
        <p:txBody>
          <a:bodyPr lIns="540000" rIns="540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7" y="1022350"/>
            <a:ext cx="7193041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Three-quarter text / custom image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1332CA-CBBF-23F0-F004-B3155DA8BA1E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84D9736-9613-F247-AD97-4B9FE6F9CF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5E4D4681-555C-E8D2-F100-A80C0B98E4E9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0" y="1928469"/>
            <a:ext cx="7193039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  <a:p>
            <a:pPr lvl="1"/>
            <a:r>
              <a:rPr lang="en-GB" err="1"/>
              <a:t>Fdkldfsjldfs</a:t>
            </a:r>
            <a:endParaRPr lang="en-GB"/>
          </a:p>
          <a:p>
            <a:pPr lvl="2"/>
            <a:r>
              <a:rPr lang="en-GB" err="1"/>
              <a:t>fdjkljflkfdjfs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23113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:1 - Two Columns /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7" y="1022350"/>
            <a:ext cx="7193041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Two column text / fixed image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C4E43E72-B42E-2F61-A2BE-5AAB9210D965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144000" y="0"/>
            <a:ext cx="3048000" cy="6858000"/>
          </a:xfrm>
          <a:solidFill>
            <a:srgbClr val="F2F0F0"/>
          </a:solidFill>
        </p:spPr>
        <p:txBody>
          <a:bodyPr lIns="540000" rIns="540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7A69EE-A6DE-AFFB-D784-A735D4C9C4C3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AD5DD-6659-A269-AAFA-30C62C973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395C9481-9013-3FB3-0161-DA502631B1BE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0" y="1928469"/>
            <a:ext cx="3362685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  <a:p>
            <a:pPr lvl="1"/>
            <a:r>
              <a:rPr lang="en-GB" err="1"/>
              <a:t>Fdkldfsjldfs</a:t>
            </a:r>
            <a:endParaRPr lang="en-GB"/>
          </a:p>
          <a:p>
            <a:pPr lvl="2"/>
            <a:r>
              <a:rPr lang="en-GB" err="1"/>
              <a:t>fdjkljflkfdjfs</a:t>
            </a:r>
            <a:endParaRPr lang="en-GB"/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4A4BBCC-F6DE-FBB0-4EF8-7234C317D425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801491" y="1928469"/>
            <a:ext cx="3362685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  <a:p>
            <a:pPr lvl="1"/>
            <a:r>
              <a:rPr lang="en-GB" err="1"/>
              <a:t>Fdkldfsjldfs</a:t>
            </a:r>
            <a:endParaRPr lang="en-GB"/>
          </a:p>
          <a:p>
            <a:pPr lvl="2"/>
            <a:r>
              <a:rPr lang="en-GB" err="1"/>
              <a:t>fdjkljflkfdjfs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844366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Quote / Testimoni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81D6F69D-CD59-7C80-E932-CAFBDE3324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" y="720000"/>
            <a:ext cx="1282700" cy="876300"/>
          </a:xfrm>
          <a:prstGeom prst="rect">
            <a:avLst/>
          </a:prstGeom>
        </p:spPr>
      </p:pic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BDBE8D81-A41C-DCAE-1091-06B18CFC12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89300" y="5260400"/>
            <a:ext cx="1282700" cy="8763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6314CAE-A1CB-E5B8-0F24-0ADBBFFFCE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000" y="2499156"/>
            <a:ext cx="9360000" cy="1859687"/>
          </a:xfrm>
        </p:spPr>
        <p:txBody>
          <a:bodyPr lIns="0" anchor="ctr" anchorCtr="0">
            <a:normAutofit/>
          </a:bodyPr>
          <a:lstStyle>
            <a:lvl1pPr algn="ctr">
              <a:lnSpc>
                <a:spcPct val="150000"/>
              </a:lnSpc>
              <a:spcBef>
                <a:spcPts val="1200"/>
              </a:spcBef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Quote here with the option to highlight key words, lorem ipsum dolor sit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amet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consectetur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adipiscing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elit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sed do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eiusmod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tempor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incididunt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ut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labore et dolore magna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aliqua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.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Enim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ad minim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veniam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.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EA866AA-9F45-FF80-2FC6-E65E639AB07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416000" y="4358843"/>
            <a:ext cx="9360000" cy="360000"/>
          </a:xfrm>
        </p:spPr>
        <p:txBody>
          <a:bodyPr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Christian M Surname - Job Title, Company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9E12FCB-91E1-B573-E7B8-B5129AA32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20027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/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0C2A526B-E61F-848F-0A98-17AFD4FEA73D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0" y="0"/>
            <a:ext cx="6095998" cy="6858000"/>
          </a:xfrm>
          <a:solidFill>
            <a:srgbClr val="F2F0F0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81D6F69D-CD59-7C80-E932-CAFBDE3324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9949" y="720000"/>
            <a:ext cx="1282700" cy="876300"/>
          </a:xfrm>
          <a:prstGeom prst="rect">
            <a:avLst/>
          </a:prstGeom>
        </p:spPr>
      </p:pic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BDBE8D81-A41C-DCAE-1091-06B18CFC12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89300" y="5260400"/>
            <a:ext cx="1282700" cy="8763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6314CAE-A1CB-E5B8-0F24-0ADBBFFFCE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9949" y="2499156"/>
            <a:ext cx="4680002" cy="1859687"/>
          </a:xfrm>
        </p:spPr>
        <p:txBody>
          <a:bodyPr lIns="0" anchor="ctr" anchorCtr="0">
            <a:noAutofit/>
          </a:bodyPr>
          <a:lstStyle>
            <a:lvl1pPr algn="ctr">
              <a:lnSpc>
                <a:spcPct val="150000"/>
              </a:lnSpc>
              <a:spcBef>
                <a:spcPts val="1200"/>
              </a:spcBef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Quote here with the option to highlight key words, lorem ipsum dolor sit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amet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consectetur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adipiscing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elit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sed do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eiusmod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tempor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incididunt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ut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labore et dolore magna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aliqua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.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EA866AA-9F45-FF80-2FC6-E65E639AB07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859949" y="5518550"/>
            <a:ext cx="1778002" cy="360000"/>
          </a:xfrm>
        </p:spPr>
        <p:txBody>
          <a:bodyPr lIns="0" rIns="0" anchor="t" anchorCtr="0">
            <a:noAutofit/>
          </a:bodyPr>
          <a:lstStyle>
            <a:lvl1pPr marL="0" indent="0" algn="l">
              <a:lnSpc>
                <a:spcPct val="12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Forename Surname </a:t>
            </a:r>
            <a:br>
              <a:rPr lang="en-GB"/>
            </a:br>
            <a:r>
              <a:rPr lang="en-GB"/>
              <a:t>Job Title, Company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B7E377E-6428-CAC9-C5C0-D89180A8FD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82053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/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0C2A526B-E61F-848F-0A98-17AFD4FEA73D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096002" y="0"/>
            <a:ext cx="6095998" cy="6858000"/>
          </a:xfrm>
          <a:solidFill>
            <a:srgbClr val="F2F0F0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81D6F69D-CD59-7C80-E932-CAFBDE3324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" y="720000"/>
            <a:ext cx="1282700" cy="8763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6314CAE-A1CB-E5B8-0F24-0ADBBFFFCE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2509" y="2560116"/>
            <a:ext cx="4680002" cy="1859687"/>
          </a:xfrm>
        </p:spPr>
        <p:txBody>
          <a:bodyPr lIns="0" anchor="ctr" anchorCtr="0">
            <a:normAutofit/>
          </a:bodyPr>
          <a:lstStyle>
            <a:lvl1pPr algn="ctr">
              <a:lnSpc>
                <a:spcPct val="150000"/>
              </a:lnSpc>
              <a:spcBef>
                <a:spcPts val="1200"/>
              </a:spcBef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Quote here with the option to highlight key words, lorem ipsum dolor sit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amet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consectetur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adipiscing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elit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, sed do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eiusmod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tempor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incididunt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ut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 labore et dolore magna </a:t>
            </a:r>
            <a:r>
              <a:rPr lang="en-US" err="1">
                <a:solidFill>
                  <a:schemeClr val="bg1"/>
                </a:solidFill>
                <a:latin typeface="Libre Baskerville" panose="02000000000000000000" pitchFamily="2" charset="0"/>
              </a:rPr>
              <a:t>aliqua</a:t>
            </a: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.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EA866AA-9F45-FF80-2FC6-E65E639AB07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20000" y="5579510"/>
            <a:ext cx="1778002" cy="360000"/>
          </a:xfrm>
        </p:spPr>
        <p:txBody>
          <a:bodyPr lIns="0" rIns="0" anchor="t" anchorCtr="0">
            <a:noAutofit/>
          </a:bodyPr>
          <a:lstStyle>
            <a:lvl1pPr marL="0" indent="0" algn="l">
              <a:lnSpc>
                <a:spcPct val="12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Forename Surname </a:t>
            </a:r>
            <a:br>
              <a:rPr lang="en-GB"/>
            </a:br>
            <a:r>
              <a:rPr lang="en-GB"/>
              <a:t>Job Title, Company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871D33-A1DC-3840-29F7-C5A73589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6" name="Picture 5" descr="A picture containing clipart&#10;&#10;Description automatically generated">
            <a:extLst>
              <a:ext uri="{FF2B5EF4-FFF2-40B4-BE49-F238E27FC236}">
                <a16:creationId xmlns:a16="http://schemas.microsoft.com/office/drawing/2014/main" id="{A950CB67-35D5-1BBE-494B-6E7F4695964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49351" y="5260400"/>
            <a:ext cx="12827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02594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Key Points with Sub - Circ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FC198175-295A-AC8A-9343-16FB58E679CD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4655400" y="3223440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84F29465-B034-35C5-7146-5D91CC771A2E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8339999" y="3223440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43089308-39C0-C4C6-139C-291D07D51728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0801" y="3223440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Key Points - Circles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03E750-2738-8723-0BC0-9251F0B167C2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4A689-B5E4-29D8-FC69-75622CB4C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21C51A95-C7F9-F88B-A922-B66D94B3315F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10249198" cy="682301"/>
          </a:xfrm>
          <a:ln w="19050">
            <a:noFill/>
          </a:ln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4D6E4D20-6CFB-7B3D-EED6-ED98E05BA08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0800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E6CF32C0-D135-9397-EDFB-BBF0C1543719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655399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36D8937A-F5E8-5178-FBD7-CA2D72D921C8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339999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</p:spTree>
    <p:extLst>
      <p:ext uri="{BB962C8B-B14F-4D97-AF65-F5344CB8AC3E}">
        <p14:creationId xmlns:p14="http://schemas.microsoft.com/office/powerpoint/2010/main" val="272170024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Key Points - Circ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FC198175-295A-AC8A-9343-16FB58E679CD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4655400" y="2660256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84F29465-B034-35C5-7146-5D91CC771A2E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8339999" y="2660256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43089308-39C0-C4C6-139C-291D07D51728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0801" y="2660256"/>
            <a:ext cx="2880000" cy="2880000"/>
          </a:xfrm>
          <a:prstGeom prst="ellipse">
            <a:avLst/>
          </a:prstGeom>
          <a:ln w="19050">
            <a:solidFill>
              <a:srgbClr val="FFAABD"/>
            </a:solidFill>
          </a:ln>
        </p:spPr>
        <p:txBody>
          <a:bodyPr lIns="0" tIns="61200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Key Points - Circles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03E750-2738-8723-0BC0-9251F0B167C2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4A689-B5E4-29D8-FC69-75622CB4CB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4D6E4D20-6CFB-7B3D-EED6-ED98E05BA08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0800" y="3230198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E6CF32C0-D135-9397-EDFB-BBF0C1543719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655399" y="3230198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36D8937A-F5E8-5178-FBD7-CA2D72D921C8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339999" y="3230198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</p:spTree>
    <p:extLst>
      <p:ext uri="{BB962C8B-B14F-4D97-AF65-F5344CB8AC3E}">
        <p14:creationId xmlns:p14="http://schemas.microsoft.com/office/powerpoint/2010/main" val="181587599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Key Points with Sub - Squar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Key Point - Squares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552596-E586-72A6-4368-3830A51BDA37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8475C44-D117-6C05-4494-8F43ED031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072C8BD6-75F1-297A-5945-C6B2AE1BFE81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10249198" cy="682301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29880EEF-0C75-CE9F-E6A6-E01B3B76799E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4655400" y="3223440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36800" rIns="36000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1E3A04F4-764F-E4F0-E0F7-84B3AB755590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8339999" y="3223440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36800" rIns="36000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E057CDE3-5FA0-2E98-8630-AD9626365A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0800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B624E7A4-1B99-4420-9389-411455A5ECDB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0801" y="3223440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36800" rIns="36000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  <a:p>
            <a:pPr lvl="0"/>
            <a:endParaRPr lang="en-GB"/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1313DCD1-BB30-AFFF-A0A7-07C84EDEF8C0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655399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568D3DDB-1032-B183-62B8-B55D0B0C41B9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339999" y="3793382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</p:spTree>
    <p:extLst>
      <p:ext uri="{BB962C8B-B14F-4D97-AF65-F5344CB8AC3E}">
        <p14:creationId xmlns:p14="http://schemas.microsoft.com/office/powerpoint/2010/main" val="82832553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Key Points - Squar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Key Point - Squares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552596-E586-72A6-4368-3830A51BDA37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8475C44-D117-6C05-4494-8F43ED031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29880EEF-0C75-CE9F-E6A6-E01B3B76799E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4655400" y="2631678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36800" rIns="36000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1E3A04F4-764F-E4F0-E0F7-84B3AB755590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8339999" y="2631678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36800" rIns="36000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E057CDE3-5FA0-2E98-8630-AD9626365A8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0800" y="3201620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B624E7A4-1B99-4420-9389-411455A5ECDB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970801" y="2631678"/>
            <a:ext cx="2880000" cy="2880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tIns="1036800" rIns="36000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  <a:p>
            <a:pPr lvl="0"/>
            <a:endParaRPr lang="en-GB"/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1313DCD1-BB30-AFFF-A0A7-07C84EDEF8C0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655399" y="3201620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568D3DDB-1032-B183-62B8-B55D0B0C41B9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339999" y="3201620"/>
            <a:ext cx="2880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</p:spTree>
    <p:extLst>
      <p:ext uri="{BB962C8B-B14F-4D97-AF65-F5344CB8AC3E}">
        <p14:creationId xmlns:p14="http://schemas.microsoft.com/office/powerpoint/2010/main" val="189104017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x Key Points - Squar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4BEED6B9-7E56-2405-257D-36A634417F5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5566" y="95315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4" name="Text Placeholder 17">
            <a:extLst>
              <a:ext uri="{FF2B5EF4-FFF2-40B4-BE49-F238E27FC236}">
                <a16:creationId xmlns:a16="http://schemas.microsoft.com/office/drawing/2014/main" id="{226C0B2C-4669-7268-38A0-0E6EDE9DD67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624366" y="95315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224A6817-D78A-DA13-DFF0-B6FF398CE7F4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273166" y="95315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DFB3A4D2-B2C3-5650-D44D-7B1211F6885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921966" y="95315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37B1C6F1-3456-5E60-1ACC-E2A3C70047F3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975566" y="360076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53E80AD1-F355-AD0F-1573-1E1EB0BDCA2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3624366" y="360076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5A6B00A1-011F-9473-1181-0ABDA8B8A53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73166" y="360076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E1DDD2FE-9677-7115-91A0-520BD00F69E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1966" y="3600767"/>
            <a:ext cx="2304000" cy="2304000"/>
          </a:xfrm>
          <a:prstGeom prst="rect">
            <a:avLst/>
          </a:prstGeom>
          <a:ln w="19050">
            <a:solidFill>
              <a:srgbClr val="FFAABD"/>
            </a:solidFill>
          </a:ln>
        </p:spPr>
        <p:txBody>
          <a:bodyPr lIns="360000" rIns="360000" anchor="ctr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vitae.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EFAA78E-1148-BAE2-9D75-272BC09B7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5188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x Contents - Wirefram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77AEB4D-08EA-59C4-3901-A2D09BE9B3F3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075800" y="5500476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16B5AD68-2225-F1DC-164A-2EBEDD38747B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7688988" y="5500476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1D8307-49B5-CD02-C60C-506AE972FE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5998" cy="6858000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35B5CF5-A46B-5413-B20B-8DAB1A181F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580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58" name="Text Placeholder 17">
            <a:extLst>
              <a:ext uri="{FF2B5EF4-FFF2-40B4-BE49-F238E27FC236}">
                <a16:creationId xmlns:a16="http://schemas.microsoft.com/office/drawing/2014/main" id="{BBD26C5A-3CCE-5E78-ECD3-A3F76564872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4106" y="5643564"/>
            <a:ext cx="5247786" cy="997072"/>
          </a:xfrm>
        </p:spPr>
        <p:txBody>
          <a:bodyPr lIns="0" tIns="0" rIns="0" bIns="0" anchor="b" anchorCtr="0">
            <a:noAutofit/>
          </a:bodyPr>
          <a:lstStyle>
            <a:lvl1pPr marL="0" indent="0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93943146-C5AA-D19C-6436-A33C84E3E321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688988" y="185883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765D84E-C4A5-DEE2-FF81-D6A1C35B8D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800" y="1022350"/>
            <a:ext cx="422236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2E9E86-2FF3-529D-C0DE-70442EE3F3B1}"/>
              </a:ext>
            </a:extLst>
          </p:cNvPr>
          <p:cNvSpPr/>
          <p:nvPr userDrawn="1"/>
        </p:nvSpPr>
        <p:spPr>
          <a:xfrm>
            <a:off x="68184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D9FAFB79-F956-348E-9B0E-E43B2ACACF1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7580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E5D12078-37A5-5345-952F-34677055CB58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688988" y="231404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81DBDCC4-AEF6-C989-BFD4-4753E5C4657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07580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22DDBFEE-CC20-B5FB-9958-9088674995D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688988" y="276924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FFBEFA86-28C0-7B5C-DC45-56AAE0FFCF5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07580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D5E046F9-2802-D08B-00FE-415A42025B19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7688988" y="322445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9C19FF91-4158-760E-C28A-2A2FE4FA854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07580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0662FDFF-0A5F-2201-3C4F-3EB1A8D18A8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7688988" y="367965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E9E535EF-F6CC-C6B5-C983-80166192EA8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07580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FE5C6081-F29E-990B-70A2-77491B600DE8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7688988" y="413486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85D90E09-AA6D-34DD-E354-335CA892F5D9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7580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33F03AC6-3D4A-BC1B-961C-C4DF7B3D56B8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688988" y="459006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4047C67E-1532-CA06-09A8-55C2E6ED57F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07580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4EF3669C-E5C5-3BE3-8133-FF8F55C0FBD8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7688988" y="504527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871602BF-34DD-3402-897C-511F3D7EB3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4956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- Individu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Meet the team - Individual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72B6FA1-D6D2-4AD6-406A-A8739314C649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70800" y="1944000"/>
            <a:ext cx="4000920" cy="4000920"/>
          </a:xfrm>
          <a:solidFill>
            <a:srgbClr val="F2F0F0"/>
          </a:solidFill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B20A2E3A-674D-61D2-EE1E-7FA99E83C1F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5655359" y="2328769"/>
            <a:ext cx="3099600" cy="377154"/>
          </a:xfrm>
        </p:spPr>
        <p:txBody>
          <a:bodyPr lIns="0" r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4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7B860DD5-FA33-9259-DF0A-F542E3E3A17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655359" y="1944000"/>
            <a:ext cx="3099260" cy="377154"/>
          </a:xfrm>
        </p:spPr>
        <p:txBody>
          <a:bodyPr lIns="0" tIns="14400" r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Forename Surname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3659EC-B488-B1D5-E42B-9BAA600DDBD9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5D3BFCE-64C9-452C-FE22-6479A20F80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EABC07E4-2467-AA77-5167-7E20FEFE3DDF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655358" y="2955646"/>
            <a:ext cx="5564641" cy="2989274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418439959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Meet the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2x Meet the team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72B6FA1-D6D2-4AD6-406A-A8739314C649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70800" y="1944000"/>
            <a:ext cx="1944000" cy="1944000"/>
          </a:xfrm>
          <a:solidFill>
            <a:srgbClr val="F2F0F0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53B01A46-2CBF-02EE-BD03-A5C139094217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339000" y="1944000"/>
            <a:ext cx="1944000" cy="1944000"/>
          </a:xfrm>
          <a:solidFill>
            <a:srgbClr val="F2F0F0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59D1C85F-6AEC-0E25-DB5A-2A7C3F8F3D5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0800" y="4524769"/>
            <a:ext cx="3099600" cy="377154"/>
          </a:xfrm>
        </p:spPr>
        <p:txBody>
          <a:bodyPr l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4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0FFBB82A-5EED-927A-DF98-EB3788F480C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1138" y="4140000"/>
            <a:ext cx="3099260" cy="377154"/>
          </a:xfrm>
        </p:spPr>
        <p:txBody>
          <a:bodyPr lIns="0" tIns="14400" rIns="9000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Forename Surname</a:t>
            </a:r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A0F42554-4979-C308-E679-8C33554776A3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339000" y="4524769"/>
            <a:ext cx="3099600" cy="377154"/>
          </a:xfrm>
        </p:spPr>
        <p:txBody>
          <a:bodyPr l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4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9E757EF3-B939-4583-D425-D502466CD6B4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339000" y="4140000"/>
            <a:ext cx="3099260" cy="377154"/>
          </a:xfrm>
        </p:spPr>
        <p:txBody>
          <a:bodyPr lIns="0" tIns="14400" rIns="9000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Forename Surname</a:t>
            </a:r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8E8ACA-77A8-38B7-8AA3-30CB5EA0CC78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37EA07F-4AFC-DF92-E8A9-6AC761F7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A45D3F94-C5CF-A3B3-62F1-DE1D7B8F82E2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799" y="5153923"/>
            <a:ext cx="4882197" cy="1230469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DCFC594C-2F73-2CF5-47B0-E3BAE7952F08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6339000" y="5153923"/>
            <a:ext cx="4882197" cy="1230469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579212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Meet the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3x Meet the team</a:t>
            </a:r>
          </a:p>
        </p:txBody>
      </p:sp>
      <p:sp>
        <p:nvSpPr>
          <p:cNvPr id="3" name="Text Placeholder 17">
            <a:extLst>
              <a:ext uri="{FF2B5EF4-FFF2-40B4-BE49-F238E27FC236}">
                <a16:creationId xmlns:a16="http://schemas.microsoft.com/office/drawing/2014/main" id="{36089B36-981B-D6EE-630C-9F0FD1BC5EC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0800" y="4524769"/>
            <a:ext cx="3099600" cy="377154"/>
          </a:xfrm>
        </p:spPr>
        <p:txBody>
          <a:bodyPr l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4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72B6FA1-D6D2-4AD6-406A-A8739314C649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970800" y="1944000"/>
            <a:ext cx="1944000" cy="1944000"/>
          </a:xfrm>
          <a:solidFill>
            <a:srgbClr val="F2F0F0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41A9E6D4-5D8F-7C98-1C7F-6CE8211AD8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1138" y="4140000"/>
            <a:ext cx="3099260" cy="377154"/>
          </a:xfrm>
        </p:spPr>
        <p:txBody>
          <a:bodyPr lIns="0" tIns="14400" rIns="9000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Forename Surname</a:t>
            </a:r>
            <a:endParaRPr lang="en-GB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C0B15499-E167-EB02-B1A2-32963D43C222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4556398" y="1944000"/>
            <a:ext cx="1944000" cy="1944000"/>
          </a:xfrm>
          <a:solidFill>
            <a:srgbClr val="F2F0F0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53B01A46-2CBF-02EE-BD03-A5C139094217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8121600" y="1944000"/>
            <a:ext cx="1944000" cy="1944000"/>
          </a:xfrm>
          <a:solidFill>
            <a:srgbClr val="F2F0F0"/>
          </a:solidFill>
        </p:spPr>
        <p:txBody>
          <a:bodyPr lIns="288000" rIns="288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headshot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82AB68F4-12B1-AF86-952C-B7571D9599F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4556398" y="4524769"/>
            <a:ext cx="3099600" cy="377154"/>
          </a:xfrm>
        </p:spPr>
        <p:txBody>
          <a:bodyPr l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4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D6F41B37-BA8E-8485-176F-C83D1AF27EF0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4556398" y="4140000"/>
            <a:ext cx="3099260" cy="377154"/>
          </a:xfrm>
        </p:spPr>
        <p:txBody>
          <a:bodyPr lIns="0" tIns="14400" rIns="9000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Forename Surname</a:t>
            </a:r>
            <a:endParaRPr lang="en-GB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1CA0AED6-CE71-0385-3C9B-4924181A44D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8121600" y="4524769"/>
            <a:ext cx="3099600" cy="377154"/>
          </a:xfrm>
        </p:spPr>
        <p:txBody>
          <a:bodyPr l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4"/>
                </a:solidFill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GB"/>
              <a:t>Job title, Department</a:t>
            </a:r>
          </a:p>
        </p:txBody>
      </p:sp>
      <p:sp>
        <p:nvSpPr>
          <p:cNvPr id="30" name="Text Placeholder 21">
            <a:extLst>
              <a:ext uri="{FF2B5EF4-FFF2-40B4-BE49-F238E27FC236}">
                <a16:creationId xmlns:a16="http://schemas.microsoft.com/office/drawing/2014/main" id="{BA9C34C9-BBB8-36BB-5C66-4F4647FDAC9C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8121600" y="4140000"/>
            <a:ext cx="3099260" cy="377154"/>
          </a:xfrm>
        </p:spPr>
        <p:txBody>
          <a:bodyPr lIns="0" tIns="14400" rIns="9000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Forename Surname</a:t>
            </a:r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31011A-8F3B-C2BC-1887-C61720AFB3EA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25C45-1DC5-EDFC-CE78-AC9AAB539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23E4B2AC-45DC-FDEF-DE8F-B62903E2129E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799" y="5153923"/>
            <a:ext cx="3119997" cy="1230469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EB8B594C-28AE-ADF9-39C2-A88C4A26A8CB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556398" y="5153923"/>
            <a:ext cx="3119997" cy="1230469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5B34738D-F9F9-FC16-69BF-0BA1D128383D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8121600" y="5153923"/>
            <a:ext cx="3119997" cy="1230469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9958351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x Table / Chart / Custom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10248863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1x Table / Chart / Custom Content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1AB8D4-CBF6-4659-835E-E6CC856DA5F7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970801" y="1880271"/>
            <a:ext cx="10249200" cy="4377654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9AEE22-9EC1-26E3-EE1E-5E75AAD63CAE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94605B7-F8BD-D389-D972-57FAD4617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097014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Comparison / Custom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10248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2x Comparison / Custom Content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1AB8D4-CBF6-4659-835E-E6CC856DA5F7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970800" y="2897645"/>
            <a:ext cx="4882199" cy="3360279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6A857C72-2C78-82FB-3441-901E53D7A7A1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337801" y="2897645"/>
            <a:ext cx="4882199" cy="3360279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3CE3107-0C70-DA8F-377A-E0A12F1C09DD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4E3A4-A290-5E3A-E1AB-841DA8630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8D510EEF-E12B-5B36-4251-44DC2582E061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10249198" cy="682301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286632229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:50 Text / Custom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10248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Libre Baskerville" panose="02000000000000000000" pitchFamily="2" charset="0"/>
              </a:rPr>
              <a:t>50:50 Text / Custom Content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6A857C72-2C78-82FB-3441-901E53D7A7A1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337801" y="1928469"/>
            <a:ext cx="4882199" cy="4329456"/>
          </a:xfr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7E0CD4-D7AF-EC34-EF38-26448BDDA883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18DCFCB-F979-AFF0-6533-E2B3570D3E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015D4BB7-2097-6BCF-1B13-214DD0DEE41A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4882197" cy="4329455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26483473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Icons / Copy">
    <p:bg>
      <p:bgPr>
        <a:solidFill>
          <a:srgbClr val="F9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43314DF-9F6C-5C3A-EE95-F50868F1886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2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B392CB92-FEC0-E4C3-E11A-371C4713C1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0000" y="1735962"/>
            <a:ext cx="4654800" cy="377154"/>
          </a:xfrm>
        </p:spPr>
        <p:txBody>
          <a:bodyPr lIns="90000" tIns="14400" rIns="9000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7421865-3D0B-45B8-A296-CF693DAFA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707E743B-0467-0C5E-89A2-628D654E2F09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20001" y="2502352"/>
            <a:ext cx="4654800" cy="2592000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23E8732-EAF8-A4A1-127B-A441A7C5DCFC}"/>
              </a:ext>
            </a:extLst>
          </p:cNvPr>
          <p:cNvSpPr>
            <a:spLocks noGrp="1"/>
          </p:cNvSpPr>
          <p:nvPr>
            <p:ph type="pic" sz="quarter" idx="106" hasCustomPrompt="1"/>
          </p:nvPr>
        </p:nvSpPr>
        <p:spPr>
          <a:xfrm>
            <a:off x="2723400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B9A0F27A-6E77-6D53-0408-B1E661C23B49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6817199" y="1735962"/>
            <a:ext cx="4654800" cy="377154"/>
          </a:xfrm>
        </p:spPr>
        <p:txBody>
          <a:bodyPr lIns="90000" tIns="14400" rIns="9000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03DC08-23E9-8BCE-F39A-9C1C91510CF3}"/>
              </a:ext>
            </a:extLst>
          </p:cNvPr>
          <p:cNvSpPr>
            <a:spLocks noGrp="1"/>
          </p:cNvSpPr>
          <p:nvPr>
            <p:ph type="pic" sz="quarter" idx="109" hasCustomPrompt="1"/>
          </p:nvPr>
        </p:nvSpPr>
        <p:spPr>
          <a:xfrm>
            <a:off x="8820599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DAA12CB1-1D43-0AE5-A1A3-65D4D10F093D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6817199" y="2502352"/>
            <a:ext cx="4654800" cy="2592000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423096526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Icons / Copy">
    <p:bg>
      <p:bgPr>
        <a:solidFill>
          <a:srgbClr val="F9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76A398-E08A-00DC-154A-DB80C679FFE2}"/>
              </a:ext>
            </a:extLst>
          </p:cNvPr>
          <p:cNvSpPr/>
          <p:nvPr userDrawn="1"/>
        </p:nvSpPr>
        <p:spPr>
          <a:xfrm>
            <a:off x="8127601" y="0"/>
            <a:ext cx="4064399" cy="6858000"/>
          </a:xfrm>
          <a:prstGeom prst="rect">
            <a:avLst/>
          </a:prstGeom>
          <a:solidFill>
            <a:srgbClr val="F2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3314DF-9F6C-5C3A-EE95-F50868F1886F}"/>
              </a:ext>
            </a:extLst>
          </p:cNvPr>
          <p:cNvSpPr/>
          <p:nvPr userDrawn="1"/>
        </p:nvSpPr>
        <p:spPr>
          <a:xfrm>
            <a:off x="0" y="0"/>
            <a:ext cx="4064399" cy="6858000"/>
          </a:xfrm>
          <a:prstGeom prst="rect">
            <a:avLst/>
          </a:prstGeom>
          <a:solidFill>
            <a:srgbClr val="F2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AAF4D96-9584-D910-6DEF-47730EB6F4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D934DFB1-EE77-062D-AF51-7029813AC3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720001" y="1738350"/>
            <a:ext cx="2620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41C500D9-1108-BEB2-DC3B-E59E78C159F9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20001" y="2503291"/>
            <a:ext cx="2620800" cy="2592001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D5528001-27C4-46FA-8B99-D250E6421897}"/>
              </a:ext>
            </a:extLst>
          </p:cNvPr>
          <p:cNvSpPr>
            <a:spLocks noGrp="1"/>
          </p:cNvSpPr>
          <p:nvPr>
            <p:ph type="pic" sz="quarter" idx="105" hasCustomPrompt="1"/>
          </p:nvPr>
        </p:nvSpPr>
        <p:spPr>
          <a:xfrm>
            <a:off x="1708200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B8D261E3-DDF6-3E3C-46CF-5B6DC296DABB}"/>
              </a:ext>
            </a:extLst>
          </p:cNvPr>
          <p:cNvSpPr>
            <a:spLocks noGrp="1"/>
          </p:cNvSpPr>
          <p:nvPr>
            <p:ph type="pic" sz="quarter" idx="110" hasCustomPrompt="1"/>
          </p:nvPr>
        </p:nvSpPr>
        <p:spPr>
          <a:xfrm>
            <a:off x="5772000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433F2C-EE95-CCAB-6529-ACF3E20606DE}"/>
              </a:ext>
            </a:extLst>
          </p:cNvPr>
          <p:cNvSpPr>
            <a:spLocks noGrp="1"/>
          </p:cNvSpPr>
          <p:nvPr>
            <p:ph type="pic" sz="quarter" idx="111" hasCustomPrompt="1"/>
          </p:nvPr>
        </p:nvSpPr>
        <p:spPr>
          <a:xfrm>
            <a:off x="9836399" y="596900"/>
            <a:ext cx="64800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to insert icon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9B079C81-D7AB-23FC-6218-5905EAE0ED18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4785600" y="1738350"/>
            <a:ext cx="2620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7D839E13-06D5-9C88-CBBE-4955E0A3888D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4785600" y="2503291"/>
            <a:ext cx="2620800" cy="2592001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6CBE5B71-3297-A8EC-3CF2-537880CD64CE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8851199" y="1738350"/>
            <a:ext cx="2620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3D775963-1B28-3A1C-E617-9E1F66232EA0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8851199" y="2503291"/>
            <a:ext cx="2620800" cy="2592001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7436415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2 Sections / Copy">
    <p:bg>
      <p:bgPr>
        <a:solidFill>
          <a:srgbClr val="F9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FA0360-6EF6-2796-7901-7216D1E42C8A}"/>
              </a:ext>
            </a:extLst>
          </p:cNvPr>
          <p:cNvSpPr/>
          <p:nvPr userDrawn="1"/>
        </p:nvSpPr>
        <p:spPr>
          <a:xfrm>
            <a:off x="6096000" y="0"/>
            <a:ext cx="6096000" cy="3430800"/>
          </a:xfrm>
          <a:prstGeom prst="rect">
            <a:avLst/>
          </a:prstGeom>
          <a:solidFill>
            <a:srgbClr val="F2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FB1583-BE2F-5B78-1D3A-96AB195B8CA5}"/>
              </a:ext>
            </a:extLst>
          </p:cNvPr>
          <p:cNvSpPr/>
          <p:nvPr userDrawn="1"/>
        </p:nvSpPr>
        <p:spPr>
          <a:xfrm>
            <a:off x="0" y="3427200"/>
            <a:ext cx="6096000" cy="3430800"/>
          </a:xfrm>
          <a:prstGeom prst="rect">
            <a:avLst/>
          </a:prstGeom>
          <a:solidFill>
            <a:srgbClr val="F2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DB0A2-7A96-8A23-3D8F-15888C6F3B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AC5E789D-5C04-7657-B9F7-827B45F4453E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719999" y="749495"/>
            <a:ext cx="4654799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27883C13-93CF-2837-ED6E-4E8DA5222B32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19999" y="1526484"/>
            <a:ext cx="4654799" cy="113917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799F57A0-F78B-1F46-DFAC-96A4C8D7D9F5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6815999" y="4176695"/>
            <a:ext cx="4654798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Delta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A9F32721-1E8B-70E5-B43A-03CFD84EABEE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6815999" y="4953684"/>
            <a:ext cx="4654798" cy="113917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1C18A144-DC34-0CE0-37EC-0FC31F1F56C6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6815998" y="749495"/>
            <a:ext cx="4654799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E258DB9B-8950-A238-D73F-A4EBC4861DA9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6815998" y="1526483"/>
            <a:ext cx="4654799" cy="1139175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4349CB82-35EF-8EAC-3DF1-B95232241C4E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719999" y="4176695"/>
            <a:ext cx="4654799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B57B10E9-C93D-14F2-801E-A7BD68E34C5B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719999" y="4953683"/>
            <a:ext cx="4654799" cy="1139175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362465714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2 Sections / Copy">
    <p:bg>
      <p:bgPr>
        <a:solidFill>
          <a:srgbClr val="F9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F8FB30F-0128-9088-A774-9B219A55DA1A}"/>
              </a:ext>
            </a:extLst>
          </p:cNvPr>
          <p:cNvSpPr/>
          <p:nvPr userDrawn="1"/>
        </p:nvSpPr>
        <p:spPr>
          <a:xfrm>
            <a:off x="4064401" y="0"/>
            <a:ext cx="4064399" cy="3427200"/>
          </a:xfrm>
          <a:prstGeom prst="rect">
            <a:avLst/>
          </a:prstGeom>
          <a:solidFill>
            <a:srgbClr val="F2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589FAA-D67E-DC23-C700-98834791B677}"/>
              </a:ext>
            </a:extLst>
          </p:cNvPr>
          <p:cNvSpPr/>
          <p:nvPr userDrawn="1"/>
        </p:nvSpPr>
        <p:spPr>
          <a:xfrm>
            <a:off x="0" y="3430800"/>
            <a:ext cx="4064399" cy="3427200"/>
          </a:xfrm>
          <a:prstGeom prst="rect">
            <a:avLst/>
          </a:prstGeom>
          <a:solidFill>
            <a:srgbClr val="F2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216871-3CFA-E546-DD9E-74BD73A0AC86}"/>
              </a:ext>
            </a:extLst>
          </p:cNvPr>
          <p:cNvSpPr/>
          <p:nvPr userDrawn="1"/>
        </p:nvSpPr>
        <p:spPr>
          <a:xfrm>
            <a:off x="8127601" y="3430800"/>
            <a:ext cx="4064399" cy="3427200"/>
          </a:xfrm>
          <a:prstGeom prst="rect">
            <a:avLst/>
          </a:prstGeom>
          <a:solidFill>
            <a:srgbClr val="F2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0A60501-C0F8-8730-A471-E8A951C33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3705628F-4CD5-1718-0522-29369FBC39E1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719999" y="745032"/>
            <a:ext cx="2620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Alpha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16BCDCE5-1ADE-41F5-A0D3-914D1DC5B527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19999" y="1517594"/>
            <a:ext cx="2620800" cy="113917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F50595F2-5A97-94B1-6AD3-B5971C14340B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783201" y="4175831"/>
            <a:ext cx="2624399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Echo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CF953229-75A1-C03B-3866-080CDB5C1B68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784399" y="4948781"/>
            <a:ext cx="2624400" cy="113917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</a:t>
            </a:r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776A6F87-3070-DBB4-E820-40BF3217B7E6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4783201" y="745032"/>
            <a:ext cx="2624399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Bravo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5C1EBBB3-A3D8-ABAA-0975-F9F92AA1802E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4784399" y="1517594"/>
            <a:ext cx="2624400" cy="1139175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44DEB812-7243-CEB3-6750-C946EB66AA8E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720000" y="4175831"/>
            <a:ext cx="26208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Delta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C90D9101-F22F-1295-2734-3B7697EFD4B4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720000" y="4948781"/>
            <a:ext cx="2620800" cy="1139175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0FE66E36-2E1C-5BD9-70E8-79C376CCBE91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8847600" y="745032"/>
            <a:ext cx="26244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Charlie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3FB5C7D8-1973-CAD3-6E89-C2402896FA45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8848800" y="1517594"/>
            <a:ext cx="2624400" cy="1139174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</a:t>
            </a:r>
          </a:p>
        </p:txBody>
      </p:sp>
      <p:sp>
        <p:nvSpPr>
          <p:cNvPr id="37" name="Text Placeholder 21">
            <a:extLst>
              <a:ext uri="{FF2B5EF4-FFF2-40B4-BE49-F238E27FC236}">
                <a16:creationId xmlns:a16="http://schemas.microsoft.com/office/drawing/2014/main" id="{032BBD0B-B99B-79F3-8D3C-1DFEC5019BF6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8847599" y="4175831"/>
            <a:ext cx="2623201" cy="37715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Foxtrot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BAA8E27A-D6F2-D671-0161-C4E58F4F797E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8847599" y="4948781"/>
            <a:ext cx="2623201" cy="1139175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3495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x Contents - Custom Ima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FF56A30-3EA4-4959-F4B5-477656D42A9F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0" y="0"/>
            <a:ext cx="6095998" cy="6858000"/>
          </a:xfrm>
          <a:solidFill>
            <a:schemeClr val="tx2">
              <a:lumMod val="90000"/>
              <a:lumOff val="1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below to insert custom image/graphic</a:t>
            </a:r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AC1818B0-6A32-D570-69D2-D99C35DB8B1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4106" y="5643564"/>
            <a:ext cx="5247786" cy="997072"/>
          </a:xfrm>
        </p:spPr>
        <p:txBody>
          <a:bodyPr lIns="0" tIns="0" rIns="0" bIns="0" anchor="b" anchorCtr="0">
            <a:noAutofit/>
          </a:bodyPr>
          <a:lstStyle>
            <a:lvl1pPr marL="0" indent="0">
              <a:lnSpc>
                <a:spcPct val="150000"/>
              </a:lnSpc>
              <a:buNone/>
              <a:defRPr sz="6800" b="1">
                <a:solidFill>
                  <a:schemeClr val="bg1">
                    <a:alpha val="20000"/>
                  </a:schemeClr>
                </a:solidFill>
                <a:latin typeface="Be Vietnam Pro SemiBold" pitchFamily="2" charset="0"/>
              </a:defRPr>
            </a:lvl1pPr>
            <a:lvl2pPr>
              <a:lnSpc>
                <a:spcPct val="150000"/>
              </a:lnSpc>
              <a:buClr>
                <a:schemeClr val="bg1"/>
              </a:buClr>
              <a:defRPr>
                <a:solidFill>
                  <a:srgbClr val="CCC3C3"/>
                </a:solidFill>
              </a:defRPr>
            </a:lvl2pPr>
            <a:lvl3pPr>
              <a:lnSpc>
                <a:spcPct val="150000"/>
              </a:lnSpc>
              <a:buClr>
                <a:schemeClr val="bg2"/>
              </a:buClr>
              <a:defRPr>
                <a:solidFill>
                  <a:srgbClr val="CCC3C3"/>
                </a:solidFill>
              </a:defRPr>
            </a:lvl3pPr>
          </a:lstStyle>
          <a:p>
            <a:pPr lvl="0"/>
            <a:r>
              <a:rPr lang="en-US"/>
              <a:t>contents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82B024-8605-D5A6-2DB6-C048E0B87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800" y="1022350"/>
            <a:ext cx="4222369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52D4E0-F2E1-25D3-12EE-B6852C53164F}"/>
              </a:ext>
            </a:extLst>
          </p:cNvPr>
          <p:cNvSpPr/>
          <p:nvPr userDrawn="1"/>
        </p:nvSpPr>
        <p:spPr>
          <a:xfrm>
            <a:off x="68184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A05106EF-3D44-13F0-628F-E68AF085A27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075800" y="5500476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ED3DD05A-5DE4-AFE4-C899-5A1C234A1A22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7688988" y="5500476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165BFD43-B3C8-6067-398D-33476AEC8B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75800" y="185883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5A7873BA-6F23-3407-3287-16A5FAAD8C1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688988" y="185883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74A81B25-C4F5-3A69-18B0-8819ABC755A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75800" y="231404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AD9A26AC-E3C6-5896-17A2-B344C4B524E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688988" y="231404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BF9BAD1E-7458-4268-C5A4-B66B6CC9FB2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075800" y="276924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4C90FA8-A52C-115B-0EE6-21D254550B3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688988" y="276924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A7C0F605-2B7D-F8A3-B453-39FB9B879B4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075800" y="322445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1D41F6CB-97E9-2A8F-03AA-D5A6BCAD4EE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7688988" y="322445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B44D51EF-C689-62A4-20C3-0D344DD7C4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075800" y="367965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2DD81E0C-9493-FCCD-C9D7-C1B03FAE5788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7688988" y="367965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0BB3E6BC-9486-4119-F65A-8605548094B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075800" y="413486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2331EE69-67B2-5B09-E0C2-DB73C57DBBA9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7688988" y="413486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F6AEE278-147B-5137-2C66-F831B8D00AF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75800" y="4590069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25446C2A-9410-6FA1-ED5D-EBFAC2C3F5E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688988" y="4590069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5B75B4C3-85E5-C4F5-82F9-ADF0C27C802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075800" y="5045274"/>
            <a:ext cx="432000" cy="377154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accent5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17198291-0DFD-C244-AEF6-45EAF2F8D3BC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7688988" y="5045274"/>
            <a:ext cx="3609181" cy="377154"/>
          </a:xfrm>
        </p:spPr>
        <p:txBody>
          <a:bodyPr lIns="0" tIns="28800" rIns="0" bIns="0" anchor="ctr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6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48000" indent="-216000">
              <a:lnSpc>
                <a:spcPct val="150000"/>
              </a:lnSpc>
              <a:buClr>
                <a:schemeClr val="bg2"/>
              </a:buClr>
              <a:buFont typeface="Arial" panose="020B0604020202020204" pitchFamily="34" charset="0"/>
              <a:buChar char="­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D8896414-54E6-B310-C3C0-5C968E7AD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714774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Mock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Laptop Mock-up</a:t>
            </a:r>
          </a:p>
        </p:txBody>
      </p:sp>
      <p:pic>
        <p:nvPicPr>
          <p:cNvPr id="6" name="Picture 5" descr="Shape, rectangle&#10;&#10;Description automatically generated">
            <a:extLst>
              <a:ext uri="{FF2B5EF4-FFF2-40B4-BE49-F238E27FC236}">
                <a16:creationId xmlns:a16="http://schemas.microsoft.com/office/drawing/2014/main" id="{3BAD92C0-9424-C8F3-710E-CC8EC4C4DC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550" y="1892970"/>
            <a:ext cx="7527782" cy="4320969"/>
          </a:xfrm>
          <a:prstGeom prst="rect">
            <a:avLst/>
          </a:prstGeom>
          <a:effectLst>
            <a:reflection blurRad="12700" stA="15000" endPos="15000" dir="5400000" sy="-100000" algn="bl" rotWithShape="0"/>
          </a:effectLst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BE25EB7C-9604-F34A-07B7-7639EB1D0A67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640602" y="1936749"/>
            <a:ext cx="6053138" cy="4071943"/>
          </a:xfrm>
          <a:prstGeom prst="round2SameRect">
            <a:avLst>
              <a:gd name="adj1" fmla="val 3217"/>
              <a:gd name="adj2" fmla="val 0"/>
            </a:avLst>
          </a:prstGeom>
          <a:solidFill>
            <a:srgbClr val="F2F0F0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FD1A0E-7DF8-45C5-1674-D66C1FB80157}"/>
              </a:ext>
            </a:extLst>
          </p:cNvPr>
          <p:cNvSpPr/>
          <p:nvPr userDrawn="1"/>
        </p:nvSpPr>
        <p:spPr>
          <a:xfrm>
            <a:off x="0" y="6200270"/>
            <a:ext cx="12192000" cy="65773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B82489-2A11-EA21-8642-2EF6492A2ABC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27D56B8-E223-914C-532B-F8473C46FB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8883BFC6-5BA1-A22F-2C18-4505D29F2A19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3046253" cy="425813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66367621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ablet Mock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Tablet (V) Mock-up</a:t>
            </a:r>
          </a:p>
        </p:txBody>
      </p:sp>
      <p:pic>
        <p:nvPicPr>
          <p:cNvPr id="8" name="Picture 7" descr="A picture containing text, monitor, computer, electronics&#10;&#10;Description automatically generated">
            <a:extLst>
              <a:ext uri="{FF2B5EF4-FFF2-40B4-BE49-F238E27FC236}">
                <a16:creationId xmlns:a16="http://schemas.microsoft.com/office/drawing/2014/main" id="{8323C759-52AB-7F20-D0FB-9C5047F3D5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44074" y="1528321"/>
            <a:ext cx="5419707" cy="3924189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BE25EB7C-9604-F34A-07B7-7639EB1D0A67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811892" y="920750"/>
            <a:ext cx="3672074" cy="5137639"/>
          </a:xfrm>
          <a:prstGeom prst="roundRect">
            <a:avLst>
              <a:gd name="adj" fmla="val 4317"/>
            </a:avLst>
          </a:prstGeom>
          <a:solidFill>
            <a:srgbClr val="F2F0F0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817E8E-828B-25E7-ED10-033A2E479C08}"/>
              </a:ext>
            </a:extLst>
          </p:cNvPr>
          <p:cNvSpPr/>
          <p:nvPr userDrawn="1"/>
        </p:nvSpPr>
        <p:spPr>
          <a:xfrm>
            <a:off x="0" y="6200270"/>
            <a:ext cx="12192000" cy="65773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5A0DA0-4F8C-A993-B8D2-AFADD4A87A11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557FF6B-180A-6AA7-BC88-46C3411F50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79E46160-A844-965B-DBBB-6EA34ED56339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4145054" cy="4271800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3612625090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Tablet Mock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Tablet (H) Mock-up</a:t>
            </a:r>
          </a:p>
        </p:txBody>
      </p:sp>
      <p:pic>
        <p:nvPicPr>
          <p:cNvPr id="8" name="Picture 7" descr="A picture containing text, monitor, computer, electronics&#10;&#10;Description automatically generated">
            <a:extLst>
              <a:ext uri="{FF2B5EF4-FFF2-40B4-BE49-F238E27FC236}">
                <a16:creationId xmlns:a16="http://schemas.microsoft.com/office/drawing/2014/main" id="{8323C759-52AB-7F20-D0FB-9C5047F3D5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944074" y="2276081"/>
            <a:ext cx="5419707" cy="3924189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BE25EB7C-9604-F34A-07B7-7639EB1D0A67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6091327" y="2428182"/>
            <a:ext cx="5125200" cy="3619989"/>
          </a:xfrm>
          <a:prstGeom prst="roundRect">
            <a:avLst>
              <a:gd name="adj" fmla="val 4317"/>
            </a:avLst>
          </a:prstGeom>
          <a:solidFill>
            <a:srgbClr val="F2F0F0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817E8E-828B-25E7-ED10-033A2E479C08}"/>
              </a:ext>
            </a:extLst>
          </p:cNvPr>
          <p:cNvSpPr/>
          <p:nvPr userDrawn="1"/>
        </p:nvSpPr>
        <p:spPr>
          <a:xfrm>
            <a:off x="0" y="6200270"/>
            <a:ext cx="12192000" cy="65773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0234D0-4546-C7F1-7666-7420F721D48E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155E380-C2C0-A303-9C4B-EFF03D71D4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52334740-C995-CF8F-7AA0-0D210BD6FAC1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4145054" cy="4271800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196339417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x Smartphone Mock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5124862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1x Smartphone Mock-up</a:t>
            </a:r>
          </a:p>
        </p:txBody>
      </p:sp>
      <p:pic>
        <p:nvPicPr>
          <p:cNvPr id="5" name="Picture 4" descr="Shape, square&#10;&#10;Description automatically generated">
            <a:extLst>
              <a:ext uri="{FF2B5EF4-FFF2-40B4-BE49-F238E27FC236}">
                <a16:creationId xmlns:a16="http://schemas.microsoft.com/office/drawing/2014/main" id="{FF58E859-88FD-694E-9E26-2212120D3F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414" y="1022350"/>
            <a:ext cx="2409171" cy="5177920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1B47922C-6703-FA38-8DBB-2CC3F7B78BD6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8004174" y="1217360"/>
            <a:ext cx="2279650" cy="4787900"/>
          </a:xfrm>
          <a:prstGeom prst="roundRect">
            <a:avLst>
              <a:gd name="adj" fmla="val 9192"/>
            </a:avLst>
          </a:prstGeom>
          <a:solidFill>
            <a:srgbClr val="F2F0F0"/>
          </a:solidFill>
        </p:spPr>
        <p:txBody>
          <a:bodyPr lIns="144000" rIns="144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D3274E-A23E-CDE5-5F0C-5D927238D79F}"/>
              </a:ext>
            </a:extLst>
          </p:cNvPr>
          <p:cNvSpPr/>
          <p:nvPr userDrawn="1"/>
        </p:nvSpPr>
        <p:spPr>
          <a:xfrm>
            <a:off x="0" y="6200269"/>
            <a:ext cx="12192000" cy="65773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C2729D-9BC3-F0A6-1790-36E83B652A0E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50F2028-8C26-6F4D-7F6A-ED5260BAA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59768E26-9C66-0210-3675-F898B8891E47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5124861" cy="4269008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420123770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Smartphones Mock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043A1-D844-598E-F6BF-351F269D3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138" y="1022350"/>
            <a:ext cx="4145056" cy="571044"/>
          </a:xfrm>
        </p:spPr>
        <p:txBody>
          <a:bodyPr lIns="0" anchor="b" anchorCtr="0">
            <a:noAutofit/>
          </a:bodyPr>
          <a:lstStyle>
            <a:lvl1pPr algn="l">
              <a:lnSpc>
                <a:spcPct val="90000"/>
              </a:lnSpc>
              <a:spcBef>
                <a:spcPts val="1200"/>
              </a:spcBef>
              <a:defRPr sz="2800" b="0">
                <a:solidFill>
                  <a:schemeClr val="tx2"/>
                </a:solidFill>
                <a:latin typeface="+mj-lt"/>
              </a:defRPr>
            </a:lvl1pPr>
          </a:lstStyle>
          <a:p>
            <a:pPr marL="0" indent="0">
              <a:buNone/>
            </a:pPr>
            <a:r>
              <a:rPr lang="en-GB">
                <a:solidFill>
                  <a:schemeClr val="bg1"/>
                </a:solidFill>
                <a:latin typeface="Libre Baskerville" panose="02000000000000000000" pitchFamily="2" charset="0"/>
              </a:rPr>
              <a:t>2x Smartphones Mock-up</a:t>
            </a:r>
          </a:p>
        </p:txBody>
      </p:sp>
      <p:pic>
        <p:nvPicPr>
          <p:cNvPr id="6" name="Picture 5" descr="Shape, square&#10;&#10;Description automatically generated">
            <a:extLst>
              <a:ext uri="{FF2B5EF4-FFF2-40B4-BE49-F238E27FC236}">
                <a16:creationId xmlns:a16="http://schemas.microsoft.com/office/drawing/2014/main" id="{E481A284-2DD5-354C-74AA-4275D15A5C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357" y="1022350"/>
            <a:ext cx="2409171" cy="5177920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pic>
        <p:nvPicPr>
          <p:cNvPr id="5" name="Picture 4" descr="Shape, square&#10;&#10;Description automatically generated">
            <a:extLst>
              <a:ext uri="{FF2B5EF4-FFF2-40B4-BE49-F238E27FC236}">
                <a16:creationId xmlns:a16="http://schemas.microsoft.com/office/drawing/2014/main" id="{FF58E859-88FD-694E-9E26-2212120D3F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691" y="1022350"/>
            <a:ext cx="2409171" cy="5177920"/>
          </a:xfrm>
          <a:prstGeom prst="rect">
            <a:avLst/>
          </a:prstGeom>
          <a:effectLst>
            <a:reflection blurRad="12700" stA="15000" endPos="55000" dir="5400000" sy="-100000" algn="bl" rotWithShape="0"/>
          </a:effectLst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F47226E4-57BB-752E-9945-F6227215D40D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822950" y="1217360"/>
            <a:ext cx="2279650" cy="4787900"/>
          </a:xfrm>
          <a:prstGeom prst="roundRect">
            <a:avLst>
              <a:gd name="adj" fmla="val 9192"/>
            </a:avLst>
          </a:prstGeom>
          <a:solidFill>
            <a:srgbClr val="F2F0F0"/>
          </a:solidFill>
        </p:spPr>
        <p:txBody>
          <a:bodyPr lIns="144000" rIns="144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1B47922C-6703-FA38-8DBB-2CC3F7B78BD6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8876451" y="1217360"/>
            <a:ext cx="2279650" cy="4787900"/>
          </a:xfrm>
          <a:prstGeom prst="roundRect">
            <a:avLst>
              <a:gd name="adj" fmla="val 9192"/>
            </a:avLst>
          </a:prstGeom>
          <a:solidFill>
            <a:srgbClr val="F2F0F0"/>
          </a:solidFill>
        </p:spPr>
        <p:txBody>
          <a:bodyPr lIns="144000" rIns="14400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/>
              <a:t>click appropriate icon below to insert custom content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E0BCBB-1A24-1F9D-A7DE-FB864D2F6279}"/>
              </a:ext>
            </a:extLst>
          </p:cNvPr>
          <p:cNvSpPr/>
          <p:nvPr userDrawn="1"/>
        </p:nvSpPr>
        <p:spPr>
          <a:xfrm>
            <a:off x="0" y="6200269"/>
            <a:ext cx="12192000" cy="65773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204E1B-6373-E6C5-6B6C-EF03FFC31B04}"/>
              </a:ext>
            </a:extLst>
          </p:cNvPr>
          <p:cNvSpPr/>
          <p:nvPr userDrawn="1"/>
        </p:nvSpPr>
        <p:spPr>
          <a:xfrm>
            <a:off x="720000" y="-1"/>
            <a:ext cx="18000" cy="14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5C9EF88-CACB-FBDB-1505-E135D3830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ext Placeholder 17">
            <a:extLst>
              <a:ext uri="{FF2B5EF4-FFF2-40B4-BE49-F238E27FC236}">
                <a16:creationId xmlns:a16="http://schemas.microsoft.com/office/drawing/2014/main" id="{0B2AF824-938D-8782-B705-0461C32FE8A8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970801" y="1928469"/>
            <a:ext cx="4145393" cy="4271799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3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3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</p:spTree>
    <p:extLst>
      <p:ext uri="{BB962C8B-B14F-4D97-AF65-F5344CB8AC3E}">
        <p14:creationId xmlns:p14="http://schemas.microsoft.com/office/powerpoint/2010/main" val="392848720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: Image, 3x Text &amp; Log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20E7C5D-BF05-7E87-E68C-07BAC343A454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-1" y="0"/>
            <a:ext cx="8129955" cy="3978234"/>
          </a:xfrm>
          <a:custGeom>
            <a:avLst/>
            <a:gdLst>
              <a:gd name="connsiteX0" fmla="*/ 0 w 8129955"/>
              <a:gd name="connsiteY0" fmla="*/ 0 h 3978234"/>
              <a:gd name="connsiteX1" fmla="*/ 1 w 8129955"/>
              <a:gd name="connsiteY1" fmla="*/ 0 h 3978234"/>
              <a:gd name="connsiteX2" fmla="*/ 1 w 8129955"/>
              <a:gd name="connsiteY2" fmla="*/ 1007999 h 3978234"/>
              <a:gd name="connsiteX3" fmla="*/ 1800001 w 8129955"/>
              <a:gd name="connsiteY3" fmla="*/ 1007999 h 3978234"/>
              <a:gd name="connsiteX4" fmla="*/ 1800001 w 8129955"/>
              <a:gd name="connsiteY4" fmla="*/ 1007998 h 3978234"/>
              <a:gd name="connsiteX5" fmla="*/ 1814514 w 8129955"/>
              <a:gd name="connsiteY5" fmla="*/ 1007998 h 3978234"/>
              <a:gd name="connsiteX6" fmla="*/ 1814514 w 8129955"/>
              <a:gd name="connsiteY6" fmla="*/ 0 h 3978234"/>
              <a:gd name="connsiteX7" fmla="*/ 8129955 w 8129955"/>
              <a:gd name="connsiteY7" fmla="*/ 0 h 3978234"/>
              <a:gd name="connsiteX8" fmla="*/ 8129955 w 8129955"/>
              <a:gd name="connsiteY8" fmla="*/ 3978234 h 3978234"/>
              <a:gd name="connsiteX9" fmla="*/ 0 w 8129955"/>
              <a:gd name="connsiteY9" fmla="*/ 3978234 h 3978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129955" h="3978234">
                <a:moveTo>
                  <a:pt x="0" y="0"/>
                </a:moveTo>
                <a:lnTo>
                  <a:pt x="1" y="0"/>
                </a:lnTo>
                <a:lnTo>
                  <a:pt x="1" y="1007999"/>
                </a:lnTo>
                <a:lnTo>
                  <a:pt x="1800001" y="1007999"/>
                </a:lnTo>
                <a:lnTo>
                  <a:pt x="1800001" y="1007998"/>
                </a:lnTo>
                <a:lnTo>
                  <a:pt x="1814514" y="1007998"/>
                </a:lnTo>
                <a:lnTo>
                  <a:pt x="1814514" y="0"/>
                </a:lnTo>
                <a:lnTo>
                  <a:pt x="8129955" y="0"/>
                </a:lnTo>
                <a:lnTo>
                  <a:pt x="8129955" y="3978234"/>
                </a:lnTo>
                <a:lnTo>
                  <a:pt x="0" y="3978234"/>
                </a:lnTo>
                <a:close/>
              </a:path>
            </a:pathLst>
          </a:custGeom>
          <a:solidFill>
            <a:srgbClr val="F2F0F0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image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03442D-7F91-3148-7EA8-C2991B135E7B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372631" y="190650"/>
            <a:ext cx="106635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insert logo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B19E8-7745-B5CE-9309-0827085E3F49}"/>
              </a:ext>
            </a:extLst>
          </p:cNvPr>
          <p:cNvSpPr/>
          <p:nvPr userDrawn="1"/>
        </p:nvSpPr>
        <p:spPr>
          <a:xfrm>
            <a:off x="8127601" y="3978000"/>
            <a:ext cx="4064399" cy="2880000"/>
          </a:xfrm>
          <a:prstGeom prst="rect">
            <a:avLst/>
          </a:prstGeom>
          <a:solidFill>
            <a:srgbClr val="F9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BE96A2-966E-85FD-FE77-11ECA2371CB9}"/>
              </a:ext>
            </a:extLst>
          </p:cNvPr>
          <p:cNvSpPr/>
          <p:nvPr userDrawn="1"/>
        </p:nvSpPr>
        <p:spPr>
          <a:xfrm>
            <a:off x="0" y="3978000"/>
            <a:ext cx="4064399" cy="2880000"/>
          </a:xfrm>
          <a:prstGeom prst="rect">
            <a:avLst/>
          </a:prstGeom>
          <a:solidFill>
            <a:srgbClr val="F9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A9DD0213-6406-A29D-C134-05AC86B0711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800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challenge</a:t>
            </a:r>
            <a:endParaRPr lang="en-GB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5245D9F4-0A55-E8EA-A248-AD9BED87B36C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20001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AC502474-EBDC-AE98-DB27-53F4228A39C4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780801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solution</a:t>
            </a:r>
            <a:endParaRPr lang="en-GB"/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48119D19-24A7-9C30-00B3-9B1662431400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782002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E38CEDEA-23BC-89B2-0757-D66B402B966C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847600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results</a:t>
            </a:r>
            <a:endParaRPr lang="en-GB"/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3A41E73C-3A29-A264-286D-56BF6BC14929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848801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4D0EFFA0-9E15-1EA8-4D4A-5FE658A96F6C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8847599" y="1022948"/>
            <a:ext cx="2623199" cy="193210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Enter an overview or introductory sentence in this space here.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BD9D86-7C23-8578-ED0B-C6B83A59E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3053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: Image, 3x Text, Stats &amp; Log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20E7C5D-BF05-7E87-E68C-07BAC343A454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-1" y="0"/>
            <a:ext cx="8129955" cy="3978234"/>
          </a:xfrm>
          <a:custGeom>
            <a:avLst/>
            <a:gdLst>
              <a:gd name="connsiteX0" fmla="*/ 0 w 8129955"/>
              <a:gd name="connsiteY0" fmla="*/ 0 h 3978234"/>
              <a:gd name="connsiteX1" fmla="*/ 1 w 8129955"/>
              <a:gd name="connsiteY1" fmla="*/ 0 h 3978234"/>
              <a:gd name="connsiteX2" fmla="*/ 1 w 8129955"/>
              <a:gd name="connsiteY2" fmla="*/ 1007999 h 3978234"/>
              <a:gd name="connsiteX3" fmla="*/ 1800001 w 8129955"/>
              <a:gd name="connsiteY3" fmla="*/ 1007999 h 3978234"/>
              <a:gd name="connsiteX4" fmla="*/ 1800001 w 8129955"/>
              <a:gd name="connsiteY4" fmla="*/ 1007998 h 3978234"/>
              <a:gd name="connsiteX5" fmla="*/ 1814514 w 8129955"/>
              <a:gd name="connsiteY5" fmla="*/ 1007998 h 3978234"/>
              <a:gd name="connsiteX6" fmla="*/ 1814514 w 8129955"/>
              <a:gd name="connsiteY6" fmla="*/ 0 h 3978234"/>
              <a:gd name="connsiteX7" fmla="*/ 8129955 w 8129955"/>
              <a:gd name="connsiteY7" fmla="*/ 0 h 3978234"/>
              <a:gd name="connsiteX8" fmla="*/ 8129955 w 8129955"/>
              <a:gd name="connsiteY8" fmla="*/ 3978234 h 3978234"/>
              <a:gd name="connsiteX9" fmla="*/ 0 w 8129955"/>
              <a:gd name="connsiteY9" fmla="*/ 3978234 h 3978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129955" h="3978234">
                <a:moveTo>
                  <a:pt x="0" y="0"/>
                </a:moveTo>
                <a:lnTo>
                  <a:pt x="1" y="0"/>
                </a:lnTo>
                <a:lnTo>
                  <a:pt x="1" y="1007999"/>
                </a:lnTo>
                <a:lnTo>
                  <a:pt x="1800001" y="1007999"/>
                </a:lnTo>
                <a:lnTo>
                  <a:pt x="1800001" y="1007998"/>
                </a:lnTo>
                <a:lnTo>
                  <a:pt x="1814514" y="1007998"/>
                </a:lnTo>
                <a:lnTo>
                  <a:pt x="1814514" y="0"/>
                </a:lnTo>
                <a:lnTo>
                  <a:pt x="8129955" y="0"/>
                </a:lnTo>
                <a:lnTo>
                  <a:pt x="8129955" y="3978234"/>
                </a:lnTo>
                <a:lnTo>
                  <a:pt x="0" y="3978234"/>
                </a:lnTo>
                <a:close/>
              </a:path>
            </a:pathLst>
          </a:custGeom>
          <a:solidFill>
            <a:srgbClr val="F2F0F0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image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6F03442D-7F91-3148-7EA8-C2991B135E7B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372631" y="190650"/>
            <a:ext cx="106635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insert logo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B19E8-7745-B5CE-9309-0827085E3F49}"/>
              </a:ext>
            </a:extLst>
          </p:cNvPr>
          <p:cNvSpPr/>
          <p:nvPr userDrawn="1"/>
        </p:nvSpPr>
        <p:spPr>
          <a:xfrm>
            <a:off x="8127601" y="3978000"/>
            <a:ext cx="4064399" cy="2880000"/>
          </a:xfrm>
          <a:prstGeom prst="rect">
            <a:avLst/>
          </a:prstGeom>
          <a:solidFill>
            <a:srgbClr val="F9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BE96A2-966E-85FD-FE77-11ECA2371CB9}"/>
              </a:ext>
            </a:extLst>
          </p:cNvPr>
          <p:cNvSpPr/>
          <p:nvPr userDrawn="1"/>
        </p:nvSpPr>
        <p:spPr>
          <a:xfrm>
            <a:off x="0" y="3978000"/>
            <a:ext cx="4064399" cy="2880000"/>
          </a:xfrm>
          <a:prstGeom prst="rect">
            <a:avLst/>
          </a:prstGeom>
          <a:solidFill>
            <a:srgbClr val="F9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A9DD0213-6406-A29D-C134-05AC86B0711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800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challenge</a:t>
            </a:r>
            <a:endParaRPr lang="en-GB"/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5245D9F4-0A55-E8EA-A248-AD9BED87B36C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720001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AC502474-EBDC-AE98-DB27-53F4228A39C4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4780801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solution</a:t>
            </a:r>
            <a:endParaRPr lang="en-GB"/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48119D19-24A7-9C30-00B3-9B1662431400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782002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E38CEDEA-23BC-89B2-0757-D66B402B966C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8847600" y="4503700"/>
            <a:ext cx="2623199" cy="3771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The results</a:t>
            </a:r>
            <a:endParaRPr lang="en-GB"/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3A41E73C-3A29-A264-286D-56BF6BC14929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848801" y="4985256"/>
            <a:ext cx="2623199" cy="1418681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BD9D86-7C23-8578-ED0B-C6B83A59E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82564-F31D-A178-3F2A-4678C2038AC5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 rot="5400000">
            <a:off x="10149599" y="676917"/>
            <a:ext cx="18000" cy="2624400"/>
          </a:xfrm>
          <a:solidFill>
            <a:schemeClr val="bg1">
              <a:alpha val="20000"/>
            </a:schemeClr>
          </a:solidFill>
        </p:spPr>
        <p:txBody>
          <a:bodyPr/>
          <a:lstStyle>
            <a:lvl1pPr marL="0" indent="0">
              <a:buNone/>
              <a:defRPr/>
            </a:lvl1pPr>
            <a:lvl2pPr marL="216000" indent="0">
              <a:buNone/>
              <a:defRPr/>
            </a:lvl2pPr>
            <a:lvl3pPr marL="4320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 </a:t>
            </a:r>
            <a:endParaRPr lang="en-GB"/>
          </a:p>
        </p:txBody>
      </p:sp>
      <p:sp>
        <p:nvSpPr>
          <p:cNvPr id="19" name="Text Placeholder 21">
            <a:extLst>
              <a:ext uri="{FF2B5EF4-FFF2-40B4-BE49-F238E27FC236}">
                <a16:creationId xmlns:a16="http://schemas.microsoft.com/office/drawing/2014/main" id="{38180675-6CCF-3999-D90D-48BE1951CDD9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8846399" y="520405"/>
            <a:ext cx="2624400" cy="483854"/>
          </a:xfrm>
        </p:spPr>
        <p:txBody>
          <a:bodyPr lIns="0" tIns="14400" rIns="0" bIns="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00%</a:t>
            </a:r>
            <a:endParaRPr lang="en-GB"/>
          </a:p>
        </p:txBody>
      </p:sp>
      <p:sp>
        <p:nvSpPr>
          <p:cNvPr id="20" name="Text Placeholder 21">
            <a:extLst>
              <a:ext uri="{FF2B5EF4-FFF2-40B4-BE49-F238E27FC236}">
                <a16:creationId xmlns:a16="http://schemas.microsoft.com/office/drawing/2014/main" id="{48473564-14E7-D8EB-109C-C349D16F2B81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8846399" y="2317023"/>
            <a:ext cx="2624400" cy="483854"/>
          </a:xfrm>
        </p:spPr>
        <p:txBody>
          <a:bodyPr lIns="0" tIns="14400" rIns="0" bIns="0" anchor="ctr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tx2"/>
                </a:solidFill>
                <a:latin typeface="+mj-lt"/>
              </a:defRPr>
            </a:lvl1pPr>
            <a:lvl2pPr marL="216000" indent="0">
              <a:buNone/>
              <a:defRPr sz="2000">
                <a:latin typeface="+mj-lt"/>
              </a:defRPr>
            </a:lvl2pPr>
            <a:lvl3pPr marL="4320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/>
              <a:t>00%</a:t>
            </a:r>
            <a:endParaRPr lang="en-GB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C2935D26-282E-58F9-8C85-5386AF62FAE6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8846399" y="1124893"/>
            <a:ext cx="2623199" cy="753997"/>
          </a:xfrm>
        </p:spPr>
        <p:txBody>
          <a:bodyPr lIns="0" tIns="0" rIns="0" bIns="0" anchor="t" anchorCtr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6BDBDC2F-89D1-DF7E-A873-1A802B5B22EF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8846399" y="2919548"/>
            <a:ext cx="2623199" cy="753997"/>
          </a:xfrm>
        </p:spPr>
        <p:txBody>
          <a:bodyPr lIns="0" tIns="0" rIns="0" bIns="0" anchor="t" anchorCtr="0">
            <a:noAutofit/>
          </a:bodyPr>
          <a:lstStyle>
            <a:lvl1pPr marL="0" indent="0" algn="r">
              <a:lnSpc>
                <a:spcPct val="150000"/>
              </a:lnSpc>
              <a:buFont typeface="Arial" panose="020B0604020202020204" pitchFamily="34" charset="0"/>
              <a:buNone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774403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: 1:3 Text / Image &amp; Log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EC34861-C74C-9C50-CF21-F5DE57059FF9}"/>
              </a:ext>
            </a:extLst>
          </p:cNvPr>
          <p:cNvSpPr/>
          <p:nvPr userDrawn="1"/>
        </p:nvSpPr>
        <p:spPr>
          <a:xfrm>
            <a:off x="0" y="0"/>
            <a:ext cx="406439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4D194E91-288E-D14F-8952-4EBB758318FA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063201" y="0"/>
            <a:ext cx="8128799" cy="6858000"/>
          </a:xfrm>
          <a:solidFill>
            <a:srgbClr val="F2F0F0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icon below to insert image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BD9D86-7C23-8578-ED0B-C6B83A59E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F63D1A97-49AD-B20D-CE23-EE4DE5DB9C0B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432000" y="1260000"/>
            <a:ext cx="3311325" cy="4271802"/>
          </a:xfrm>
        </p:spPr>
        <p:txBody>
          <a:bodyPr lIns="0" tIns="0" rIns="0" bIns="0" anchor="t" anchorCtr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>
                <a:solidFill>
                  <a:schemeClr val="accent3"/>
                </a:solidFill>
              </a:defRPr>
            </a:lvl1pPr>
            <a:lvl2pPr marL="432000" indent="-216000">
              <a:lnSpc>
                <a:spcPct val="150000"/>
              </a:lnSpc>
              <a:buClr>
                <a:schemeClr val="bg2"/>
              </a:buClr>
              <a:buSzPct val="70000"/>
              <a:buFont typeface="Courier New" panose="02070309020205020404" pitchFamily="49" charset="0"/>
              <a:buChar char="o"/>
              <a:defRPr>
                <a:solidFill>
                  <a:schemeClr val="accent6"/>
                </a:solidFill>
              </a:defRPr>
            </a:lvl2pPr>
            <a:lvl3pPr marL="603450" indent="-171450">
              <a:lnSpc>
                <a:spcPct val="150000"/>
              </a:lnSpc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accent6"/>
                </a:solidFill>
              </a:defRPr>
            </a:lvl3pPr>
          </a:lstStyle>
          <a:p>
            <a:pPr lvl="0"/>
            <a:r>
              <a:rPr lang="en-GB"/>
              <a:t>Lorem ipsum </a:t>
            </a:r>
            <a:r>
              <a:rPr lang="en-GB" err="1"/>
              <a:t>dolor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, </a:t>
            </a:r>
            <a:r>
              <a:rPr lang="en-GB" err="1"/>
              <a:t>consectetur</a:t>
            </a:r>
            <a:r>
              <a:rPr lang="en-GB"/>
              <a:t> </a:t>
            </a:r>
            <a:r>
              <a:rPr lang="en-GB" err="1"/>
              <a:t>adipiscing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Quisque</a:t>
            </a:r>
            <a:r>
              <a:rPr lang="en-GB"/>
              <a:t> et </a:t>
            </a:r>
            <a:r>
              <a:rPr lang="en-GB" err="1"/>
              <a:t>quam</a:t>
            </a:r>
            <a:r>
              <a:rPr lang="en-GB"/>
              <a:t>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est</a:t>
            </a:r>
            <a:r>
              <a:rPr lang="en-GB"/>
              <a:t> semper </a:t>
            </a:r>
            <a:r>
              <a:rPr lang="en-GB" err="1"/>
              <a:t>condimentum</a:t>
            </a:r>
            <a:r>
              <a:rPr lang="en-GB"/>
              <a:t> vitae a </a:t>
            </a:r>
            <a:r>
              <a:rPr lang="en-GB" err="1"/>
              <a:t>urna</a:t>
            </a:r>
            <a:r>
              <a:rPr lang="en-GB"/>
              <a:t>. </a:t>
            </a:r>
            <a:r>
              <a:rPr lang="en-GB" err="1"/>
              <a:t>Vivamus</a:t>
            </a:r>
            <a:r>
              <a:rPr lang="en-GB"/>
              <a:t> non porta </a:t>
            </a:r>
            <a:r>
              <a:rPr lang="en-GB" err="1"/>
              <a:t>risus</a:t>
            </a:r>
            <a:r>
              <a:rPr lang="en-GB"/>
              <a:t>, id </a:t>
            </a:r>
            <a:r>
              <a:rPr lang="en-GB" err="1"/>
              <a:t>luctus</a:t>
            </a:r>
            <a:r>
              <a:rPr lang="en-GB"/>
              <a:t> </a:t>
            </a:r>
            <a:r>
              <a:rPr lang="en-GB" err="1"/>
              <a:t>neque</a:t>
            </a:r>
            <a:r>
              <a:rPr lang="en-GB"/>
              <a:t>. </a:t>
            </a:r>
            <a:r>
              <a:rPr lang="en-GB" err="1"/>
              <a:t>Nulla</a:t>
            </a:r>
            <a:r>
              <a:rPr lang="en-GB"/>
              <a:t> </a:t>
            </a:r>
            <a:r>
              <a:rPr lang="en-GB" err="1"/>
              <a:t>tincidunt</a:t>
            </a:r>
            <a:r>
              <a:rPr lang="en-GB"/>
              <a:t> </a:t>
            </a:r>
            <a:r>
              <a:rPr lang="en-GB" err="1"/>
              <a:t>turpis</a:t>
            </a:r>
            <a:r>
              <a:rPr lang="en-GB"/>
              <a:t> </a:t>
            </a:r>
            <a:r>
              <a:rPr lang="en-GB" err="1"/>
              <a:t>eget</a:t>
            </a:r>
            <a:r>
              <a:rPr lang="en-GB"/>
              <a:t> semper </a:t>
            </a:r>
            <a:r>
              <a:rPr lang="en-GB" err="1"/>
              <a:t>accumsan</a:t>
            </a:r>
            <a:r>
              <a:rPr lang="en-GB"/>
              <a:t>. </a:t>
            </a:r>
            <a:r>
              <a:rPr lang="en-GB" err="1"/>
              <a:t>Pellentesque</a:t>
            </a:r>
            <a:r>
              <a:rPr lang="en-GB"/>
              <a:t> lacinia </a:t>
            </a:r>
            <a:r>
              <a:rPr lang="en-GB" err="1"/>
              <a:t>sollicitudin</a:t>
            </a:r>
            <a:r>
              <a:rPr lang="en-GB"/>
              <a:t> </a:t>
            </a:r>
            <a:r>
              <a:rPr lang="en-GB" err="1"/>
              <a:t>risus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auctor.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6E2D6FE1-C935-4CF7-D6E2-6114BA3C0811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32000" y="432000"/>
            <a:ext cx="1066350" cy="648000"/>
          </a:xfrm>
          <a:noFill/>
        </p:spPr>
        <p:txBody>
          <a:bodyPr lIns="36000" tIns="0" rIns="36000" bIns="0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insert logo</a:t>
            </a:r>
          </a:p>
        </p:txBody>
      </p:sp>
    </p:spTree>
    <p:extLst>
      <p:ext uri="{BB962C8B-B14F-4D97-AF65-F5344CB8AC3E}">
        <p14:creationId xmlns:p14="http://schemas.microsoft.com/office/powerpoint/2010/main" val="1484205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urple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BAD424E-001F-5E0F-DB99-5D96FD280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077259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4ABAB208-F37A-BF11-4F28-2FCDA7A279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34800" y="5672162"/>
            <a:ext cx="698501" cy="814605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81C47C7-B7C6-5A9E-7F61-DC633FF9A3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19999" y="6384392"/>
            <a:ext cx="702509" cy="32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accent5"/>
                </a:solidFill>
              </a:defRPr>
            </a:lvl1pPr>
          </a:lstStyle>
          <a:p>
            <a:fld id="{3B0B1E09-A0AD-4260-9110-F41A75FE7B7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466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4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4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6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theme" Target="../theme/theme13.xml"/><Relationship Id="rId2" Type="http://schemas.openxmlformats.org/officeDocument/2006/relationships/slideLayout" Target="../slideLayouts/slideLayout64.xml"/><Relationship Id="rId1" Type="http://schemas.openxmlformats.org/officeDocument/2006/relationships/slideLayout" Target="../slideLayouts/slideLayout63.xml"/></Relationships>
</file>

<file path=ppt/slideMasters/_rels/slideMaster1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7.xml"/><Relationship Id="rId18" Type="http://schemas.openxmlformats.org/officeDocument/2006/relationships/slideLayout" Target="../slideLayouts/slideLayout82.xml"/><Relationship Id="rId26" Type="http://schemas.openxmlformats.org/officeDocument/2006/relationships/slideLayout" Target="../slideLayouts/slideLayout90.xml"/><Relationship Id="rId39" Type="http://schemas.openxmlformats.org/officeDocument/2006/relationships/slideLayout" Target="../slideLayouts/slideLayout103.xml"/><Relationship Id="rId21" Type="http://schemas.openxmlformats.org/officeDocument/2006/relationships/slideLayout" Target="../slideLayouts/slideLayout85.xml"/><Relationship Id="rId34" Type="http://schemas.openxmlformats.org/officeDocument/2006/relationships/slideLayout" Target="../slideLayouts/slideLayout98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81.xml"/><Relationship Id="rId25" Type="http://schemas.openxmlformats.org/officeDocument/2006/relationships/slideLayout" Target="../slideLayouts/slideLayout89.xml"/><Relationship Id="rId33" Type="http://schemas.openxmlformats.org/officeDocument/2006/relationships/slideLayout" Target="../slideLayouts/slideLayout97.xml"/><Relationship Id="rId38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80.xml"/><Relationship Id="rId20" Type="http://schemas.openxmlformats.org/officeDocument/2006/relationships/slideLayout" Target="../slideLayouts/slideLayout84.xml"/><Relationship Id="rId29" Type="http://schemas.openxmlformats.org/officeDocument/2006/relationships/slideLayout" Target="../slideLayouts/slideLayout93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24" Type="http://schemas.openxmlformats.org/officeDocument/2006/relationships/slideLayout" Target="../slideLayouts/slideLayout88.xml"/><Relationship Id="rId32" Type="http://schemas.openxmlformats.org/officeDocument/2006/relationships/slideLayout" Target="../slideLayouts/slideLayout96.xml"/><Relationship Id="rId37" Type="http://schemas.openxmlformats.org/officeDocument/2006/relationships/slideLayout" Target="../slideLayouts/slideLayout101.xml"/><Relationship Id="rId40" Type="http://schemas.openxmlformats.org/officeDocument/2006/relationships/theme" Target="../theme/theme14.xml"/><Relationship Id="rId5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9.xml"/><Relationship Id="rId23" Type="http://schemas.openxmlformats.org/officeDocument/2006/relationships/slideLayout" Target="../slideLayouts/slideLayout87.xml"/><Relationship Id="rId28" Type="http://schemas.openxmlformats.org/officeDocument/2006/relationships/slideLayout" Target="../slideLayouts/slideLayout92.xml"/><Relationship Id="rId36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83.xml"/><Relationship Id="rId31" Type="http://schemas.openxmlformats.org/officeDocument/2006/relationships/slideLayout" Target="../slideLayouts/slideLayout95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8.xml"/><Relationship Id="rId22" Type="http://schemas.openxmlformats.org/officeDocument/2006/relationships/slideLayout" Target="../slideLayouts/slideLayout86.xml"/><Relationship Id="rId27" Type="http://schemas.openxmlformats.org/officeDocument/2006/relationships/slideLayout" Target="../slideLayouts/slideLayout91.xml"/><Relationship Id="rId30" Type="http://schemas.openxmlformats.org/officeDocument/2006/relationships/slideLayout" Target="../slideLayouts/slideLayout94.xml"/><Relationship Id="rId35" Type="http://schemas.openxmlformats.org/officeDocument/2006/relationships/slideLayout" Target="../slideLayouts/slideLayout99.xml"/><Relationship Id="rId8" Type="http://schemas.openxmlformats.org/officeDocument/2006/relationships/slideLayout" Target="../slideLayouts/slideLayout72.xml"/><Relationship Id="rId3" Type="http://schemas.openxmlformats.org/officeDocument/2006/relationships/slideLayout" Target="../slideLayouts/slideLayout6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32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theme" Target="../theme/theme9.xml"/><Relationship Id="rId5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129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4354" r:id="rId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0B1E09-A0AD-4260-9110-F41A75FE7B7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Be Vietnam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9731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5" r:id="rId1"/>
    <p:sldLayoutId id="2147484326" r:id="rId2"/>
    <p:sldLayoutId id="2147484327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0B1E09-A0AD-4260-9110-F41A75FE7B7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Be Vietnam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Be Vietnam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0485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5" r:id="rId1"/>
    <p:sldLayoutId id="2147484337" r:id="rId2"/>
    <p:sldLayoutId id="2147484333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463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2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862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2" r:id="rId1"/>
    <p:sldLayoutId id="2147484323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508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8" r:id="rId1"/>
    <p:sldLayoutId id="2147483758" r:id="rId2"/>
    <p:sldLayoutId id="2147483760" r:id="rId3"/>
    <p:sldLayoutId id="2147483762" r:id="rId4"/>
    <p:sldLayoutId id="2147483764" r:id="rId5"/>
    <p:sldLayoutId id="2147483766" r:id="rId6"/>
    <p:sldLayoutId id="2147483768" r:id="rId7"/>
    <p:sldLayoutId id="2147483770" r:id="rId8"/>
    <p:sldLayoutId id="2147483772" r:id="rId9"/>
    <p:sldLayoutId id="2147483774" r:id="rId10"/>
    <p:sldLayoutId id="2147483776" r:id="rId11"/>
    <p:sldLayoutId id="2147484330" r:id="rId12"/>
    <p:sldLayoutId id="2147483782" r:id="rId13"/>
    <p:sldLayoutId id="2147484331" r:id="rId14"/>
    <p:sldLayoutId id="2147483784" r:id="rId15"/>
    <p:sldLayoutId id="2147483786" r:id="rId16"/>
    <p:sldLayoutId id="2147483788" r:id="rId17"/>
    <p:sldLayoutId id="2147483790" r:id="rId18"/>
    <p:sldLayoutId id="2147483792" r:id="rId19"/>
    <p:sldLayoutId id="2147483794" r:id="rId20"/>
    <p:sldLayoutId id="2147483796" r:id="rId21"/>
    <p:sldLayoutId id="2147483798" r:id="rId22"/>
    <p:sldLayoutId id="2147483800" r:id="rId23"/>
    <p:sldLayoutId id="2147483802" r:id="rId24"/>
    <p:sldLayoutId id="2147483804" r:id="rId25"/>
    <p:sldLayoutId id="2147483806" r:id="rId26"/>
    <p:sldLayoutId id="2147483808" r:id="rId27"/>
    <p:sldLayoutId id="2147484274" r:id="rId28"/>
    <p:sldLayoutId id="2147483810" r:id="rId29"/>
    <p:sldLayoutId id="2147483812" r:id="rId30"/>
    <p:sldLayoutId id="2147484336" r:id="rId31"/>
    <p:sldLayoutId id="2147484338" r:id="rId32"/>
    <p:sldLayoutId id="2147484334" r:id="rId33"/>
    <p:sldLayoutId id="2147484341" r:id="rId34"/>
    <p:sldLayoutId id="2147484340" r:id="rId35"/>
    <p:sldLayoutId id="2147484351" r:id="rId36"/>
    <p:sldLayoutId id="2147484352" r:id="rId37"/>
    <p:sldLayoutId id="2147484355" r:id="rId38"/>
    <p:sldLayoutId id="2147484356" r:id="rId3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25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4346" r:id="rId8"/>
    <p:sldLayoutId id="2147484347" r:id="rId9"/>
    <p:sldLayoutId id="2147484348" r:id="rId10"/>
    <p:sldLayoutId id="2147484349" r:id="rId11"/>
    <p:sldLayoutId id="214748435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16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329" r:id="rId2"/>
    <p:sldLayoutId id="2147483870" r:id="rId3"/>
    <p:sldLayoutId id="2147483871" r:id="rId4"/>
    <p:sldLayoutId id="2147484343" r:id="rId5"/>
    <p:sldLayoutId id="2147484345" r:id="rId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7576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207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4" r:id="rId1"/>
    <p:sldLayoutId id="2147483985" r:id="rId2"/>
    <p:sldLayoutId id="2147483986" r:id="rId3"/>
    <p:sldLayoutId id="2147483987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362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0" r:id="rId3"/>
    <p:sldLayoutId id="2147484270" r:id="rId4"/>
    <p:sldLayoutId id="2147484271" r:id="rId5"/>
    <p:sldLayoutId id="2147484272" r:id="rId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160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1" r:id="rId1"/>
    <p:sldLayoutId id="2147484106" r:id="rId2"/>
    <p:sldLayoutId id="2147484094" r:id="rId3"/>
    <p:sldLayoutId id="2147484107" r:id="rId4"/>
    <p:sldLayoutId id="2147484095" r:id="rId5"/>
    <p:sldLayoutId id="2147484102" r:id="rId6"/>
    <p:sldLayoutId id="2147484103" r:id="rId7"/>
    <p:sldLayoutId id="2147484104" r:id="rId8"/>
    <p:sldLayoutId id="2147484105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8090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6" r:id="rId1"/>
    <p:sldLayoutId id="2147484147" r:id="rId2"/>
    <p:sldLayoutId id="2147484148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4E322-9CE4-D1CA-70D4-0EBFCEE2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D3201-A02B-2F2F-B467-AB59FC5D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CC7CE-D416-B581-5890-0E1171A3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E4B8-B4CB-529C-90FE-DB13EF46B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2CCDB-680C-A03F-0BF6-82E804C2E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1E09-A0AD-4260-9110-F41A75FE7B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720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6" r:id="rId1"/>
    <p:sldLayoutId id="2147484207" r:id="rId2"/>
    <p:sldLayoutId id="2147484210" r:id="rId3"/>
    <p:sldLayoutId id="2147484208" r:id="rId4"/>
    <p:sldLayoutId id="2147484209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bg2"/>
        </a:buClr>
        <a:buSzPct val="12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216000" algn="l" defTabSz="914400" rtl="0" eaLnBrk="1" latinLnBrk="0" hangingPunct="1">
        <a:lnSpc>
          <a:spcPct val="15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150000"/>
        </a:lnSpc>
        <a:spcBef>
          <a:spcPts val="1200"/>
        </a:spcBef>
        <a:buFont typeface="Arial" panose="020B0604020202020204" pitchFamily="34" charset="0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3.xml"/><Relationship Id="rId5" Type="http://schemas.openxmlformats.org/officeDocument/2006/relationships/image" Target="../media/image22.jpeg"/><Relationship Id="rId4" Type="http://schemas.openxmlformats.org/officeDocument/2006/relationships/image" Target="../media/image21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orld.optimizely.com/blogs/allthingsopti/" TargetMode="External"/><Relationship Id="rId5" Type="http://schemas.openxmlformats.org/officeDocument/2006/relationships/hyperlink" Target="https://www.linkedin.com/in/carrgraham/" TargetMode="External"/><Relationship Id="rId4" Type="http://schemas.openxmlformats.org/officeDocument/2006/relationships/hyperlink" Target="mailto:graham.carr@26-dx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6AA85-562A-758A-D678-944F1F329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Life Of An Optimizely Developer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64876-6B67-9D6B-B321-D8B6F584DE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GB" dirty="0"/>
              <a:t>Graham Carr | 6</a:t>
            </a:r>
            <a:r>
              <a:rPr lang="en-GB" baseline="30000" dirty="0"/>
              <a:t>th</a:t>
            </a:r>
            <a:r>
              <a:rPr lang="en-GB" dirty="0"/>
              <a:t> June 2024</a:t>
            </a:r>
          </a:p>
        </p:txBody>
      </p:sp>
    </p:spTree>
    <p:extLst>
      <p:ext uri="{BB962C8B-B14F-4D97-AF65-F5344CB8AC3E}">
        <p14:creationId xmlns:p14="http://schemas.microsoft.com/office/powerpoint/2010/main" val="1979925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What's the Big Deal - 2UrbanGirls">
            <a:extLst>
              <a:ext uri="{FF2B5EF4-FFF2-40B4-BE49-F238E27FC236}">
                <a16:creationId xmlns:a16="http://schemas.microsoft.com/office/drawing/2014/main" id="{A1D0EFE7-5711-3092-0543-7DE4A4E40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75" y="1857375"/>
            <a:ext cx="7334250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92B261-2DEB-42CF-14FD-E03A39E1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So, what’s the big deal?!?!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74A99-DF31-991E-CF21-6E24DC448BFD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6C7CB-9020-EDC5-478F-7A02CCAF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0B1E09-A0AD-4260-9110-F41A75FE7B79}" type="slidenum">
              <a:rPr lang="en-GB" smtClean="0"/>
              <a:pPr/>
              <a:t>10</a:t>
            </a:fld>
            <a:endParaRPr lang="en-GB"/>
          </a:p>
        </p:txBody>
      </p:sp>
      <p:pic>
        <p:nvPicPr>
          <p:cNvPr id="5122" name="Picture 2" descr="SundaySupplements: What's The Big Deal About It? | Rejuvenate">
            <a:extLst>
              <a:ext uri="{FF2B5EF4-FFF2-40B4-BE49-F238E27FC236}">
                <a16:creationId xmlns:a16="http://schemas.microsoft.com/office/drawing/2014/main" id="{C4C0DFD4-0B02-8DDC-048C-768AB4FC0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387" y="3862153"/>
            <a:ext cx="3571875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Whats The Big Deal GIF by Team Coco">
            <a:extLst>
              <a:ext uri="{FF2B5EF4-FFF2-40B4-BE49-F238E27FC236}">
                <a16:creationId xmlns:a16="http://schemas.microsoft.com/office/drawing/2014/main" id="{B052FD16-F543-D644-40AA-02935B6F6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323" y="3047883"/>
            <a:ext cx="3630311" cy="2032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838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B261-2DEB-42CF-14FD-E03A39E1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So, what’s the big deal?!?!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74A99-DF31-991E-CF21-6E24DC448BFD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6C7CB-9020-EDC5-478F-7A02CCAF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0B1E09-A0AD-4260-9110-F41A75FE7B79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5" name="AutoShape 4" descr="Page 1 of 1, Gartner DXP MQ 2024 PPT Slide_highspot">
            <a:extLst>
              <a:ext uri="{FF2B5EF4-FFF2-40B4-BE49-F238E27FC236}">
                <a16:creationId xmlns:a16="http://schemas.microsoft.com/office/drawing/2014/main" id="{20DEF436-3B67-EC78-2847-1AD36698B7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9" name="Picture 8" descr="A blue and white advertisement with a tablet&#10;&#10;Description automatically generated">
            <a:extLst>
              <a:ext uri="{FF2B5EF4-FFF2-40B4-BE49-F238E27FC236}">
                <a16:creationId xmlns:a16="http://schemas.microsoft.com/office/drawing/2014/main" id="{0DF85472-4BA6-1736-C534-6CD9D3A9CC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51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B261-2DEB-42CF-14FD-E03A39E1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I love working with Optimizely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74A99-DF31-991E-CF21-6E24DC448BFD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015587" y="1709496"/>
            <a:ext cx="4324763" cy="4271802"/>
          </a:xfrm>
        </p:spPr>
        <p:txBody>
          <a:bodyPr/>
          <a:lstStyle/>
          <a:p>
            <a:r>
              <a:rPr lang="en-GB" dirty="0"/>
              <a:t>Developer friendly</a:t>
            </a:r>
          </a:p>
          <a:p>
            <a:pPr lvl="1"/>
            <a:r>
              <a:rPr lang="en-GB" dirty="0"/>
              <a:t>Code first approach</a:t>
            </a:r>
          </a:p>
          <a:p>
            <a:r>
              <a:rPr lang="en-GB" dirty="0"/>
              <a:t>Speed/Performance</a:t>
            </a:r>
          </a:p>
          <a:p>
            <a:pPr lvl="1"/>
            <a:r>
              <a:rPr lang="en-GB" dirty="0"/>
              <a:t>CMS12 and .Net 8</a:t>
            </a:r>
          </a:p>
          <a:p>
            <a:r>
              <a:rPr lang="en-GB" dirty="0"/>
              <a:t>PaaS and SaaS Core</a:t>
            </a:r>
          </a:p>
          <a:p>
            <a:r>
              <a:rPr lang="en-GB" dirty="0"/>
              <a:t>Ease of use</a:t>
            </a:r>
          </a:p>
          <a:p>
            <a:r>
              <a:rPr lang="en-GB" dirty="0"/>
              <a:t>Large and growing product suite</a:t>
            </a:r>
          </a:p>
          <a:p>
            <a:r>
              <a:rPr lang="en-GB" dirty="0"/>
              <a:t>Extensive documentation</a:t>
            </a:r>
          </a:p>
          <a:p>
            <a:r>
              <a:rPr lang="en-GB" dirty="0"/>
              <a:t>Extensive and helpful community</a:t>
            </a:r>
          </a:p>
          <a:p>
            <a:r>
              <a:rPr lang="en-GB" dirty="0"/>
              <a:t>OMVP program</a:t>
            </a:r>
          </a:p>
          <a:p>
            <a:r>
              <a:rPr lang="en-GB" dirty="0"/>
              <a:t>Partner access to beta products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6C7CB-9020-EDC5-478F-7A02CCAF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0B1E09-A0AD-4260-9110-F41A75FE7B79}" type="slidenum">
              <a:rPr lang="en-GB" smtClean="0"/>
              <a:pPr/>
              <a:t>12</a:t>
            </a:fld>
            <a:endParaRPr lang="en-GB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8AF94F5-AE65-FFE8-FB89-E340381D7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567" y="2189276"/>
            <a:ext cx="5327650" cy="3553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936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081C2-FF73-5F4A-1A26-B0A416364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005391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292B-34C2-E4E2-7E30-F43414C11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6000" y="3003154"/>
            <a:ext cx="5760000" cy="851692"/>
          </a:xfrm>
        </p:spPr>
        <p:txBody>
          <a:bodyPr/>
          <a:lstStyle/>
          <a:p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20581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292B-34C2-E4E2-7E30-F43414C11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36CCDC-C62E-F828-880E-083A9A49A49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>
                <a:solidFill>
                  <a:schemeClr val="accent6"/>
                </a:solidFill>
              </a:rPr>
              <a:t>Graham Carr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E0271E-CA98-ADD8-4BB8-E1D80731F0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 dirty="0"/>
              <a:t>graham.carr@26-dx.com</a:t>
            </a:r>
          </a:p>
        </p:txBody>
      </p:sp>
    </p:spTree>
    <p:extLst>
      <p:ext uri="{BB962C8B-B14F-4D97-AF65-F5344CB8AC3E}">
        <p14:creationId xmlns:p14="http://schemas.microsoft.com/office/powerpoint/2010/main" val="1450342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BCC3E47-6531-B603-29E0-0747DD0AC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138" y="1022350"/>
            <a:ext cx="5276150" cy="571044"/>
          </a:xfrm>
        </p:spPr>
        <p:txBody>
          <a:bodyPr/>
          <a:lstStyle/>
          <a:p>
            <a:r>
              <a:rPr lang="en-GB" dirty="0"/>
              <a:t>About me</a:t>
            </a:r>
          </a:p>
        </p:txBody>
      </p:sp>
      <p:pic>
        <p:nvPicPr>
          <p:cNvPr id="7" name="Picture Placeholder 6" descr="A person in a black shirt&#10;&#10;Description automatically generated">
            <a:extLst>
              <a:ext uri="{FF2B5EF4-FFF2-40B4-BE49-F238E27FC236}">
                <a16:creationId xmlns:a16="http://schemas.microsoft.com/office/drawing/2014/main" id="{A01B212B-ED9D-9778-105A-3AAA304C021D}"/>
              </a:ext>
            </a:extLst>
          </p:cNvPr>
          <p:cNvPicPr>
            <a:picLocks noGrp="1" noChangeAspect="1"/>
          </p:cNvPicPr>
          <p:nvPr>
            <p:ph type="pic" sz="quarter" idx="5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ACF1AB-FCAD-4C66-F3DC-128A30177508}"/>
              </a:ext>
            </a:extLst>
          </p:cNvPr>
          <p:cNvSpPr>
            <a:spLocks noGrp="1"/>
          </p:cNvSpPr>
          <p:nvPr>
            <p:ph type="body" sz="quarter" idx="64"/>
          </p:nvPr>
        </p:nvSpPr>
        <p:spPr>
          <a:xfrm>
            <a:off x="5655358" y="2283454"/>
            <a:ext cx="3099600" cy="377154"/>
          </a:xfrm>
        </p:spPr>
        <p:txBody>
          <a:bodyPr/>
          <a:lstStyle/>
          <a:p>
            <a:r>
              <a:rPr lang="en-GB" dirty="0"/>
              <a:t>Lead .Net Developer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9BA1DD-FD10-E759-6B33-ECFC1D244FAD}"/>
              </a:ext>
            </a:extLst>
          </p:cNvPr>
          <p:cNvSpPr>
            <a:spLocks noGrp="1"/>
          </p:cNvSpPr>
          <p:nvPr>
            <p:ph type="body" sz="quarter" idx="65"/>
          </p:nvPr>
        </p:nvSpPr>
        <p:spPr>
          <a:xfrm>
            <a:off x="5655358" y="1875141"/>
            <a:ext cx="3099260" cy="377154"/>
          </a:xfrm>
        </p:spPr>
        <p:txBody>
          <a:bodyPr/>
          <a:lstStyle/>
          <a:p>
            <a:r>
              <a:rPr lang="en-GB" dirty="0"/>
              <a:t>Graham Carr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098D271-1CCB-B73E-8B45-CBABB402049D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5655358" y="2801926"/>
            <a:ext cx="5564641" cy="303372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Email: </a:t>
            </a:r>
            <a:r>
              <a:rPr lang="en-GB" dirty="0">
                <a:hlinkClick r:id="rId4"/>
              </a:rPr>
              <a:t>graham.carr@26-dx.com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LinkedIn: </a:t>
            </a:r>
            <a:r>
              <a:rPr lang="en-GB" dirty="0">
                <a:hlinkClick r:id="rId5"/>
              </a:rPr>
              <a:t>https://www.linkedin.com/in/carrgraham/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dirty="0"/>
              <a:t>Blog: </a:t>
            </a:r>
            <a:r>
              <a:rPr lang="en-GB" dirty="0">
                <a:hlinkClick r:id="rId6"/>
              </a:rPr>
              <a:t>https://world.optimizely.com/blogs/allthingsopti/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dirty="0"/>
              <a:t>CMS Certifications:</a:t>
            </a:r>
          </a:p>
          <a:p>
            <a:pPr>
              <a:lnSpc>
                <a:spcPct val="100000"/>
              </a:lnSpc>
            </a:pPr>
            <a:r>
              <a:rPr lang="en-GB" sz="1100" dirty="0"/>
              <a:t>Optimizely Content Cloud Developer</a:t>
            </a:r>
          </a:p>
          <a:p>
            <a:pPr>
              <a:lnSpc>
                <a:spcPct val="100000"/>
              </a:lnSpc>
            </a:pPr>
            <a:r>
              <a:rPr lang="en-GB" sz="1100" dirty="0"/>
              <a:t>Umbraco Master</a:t>
            </a:r>
          </a:p>
          <a:p>
            <a:pPr>
              <a:lnSpc>
                <a:spcPct val="100000"/>
              </a:lnSpc>
            </a:pPr>
            <a:r>
              <a:rPr lang="en-GB" sz="1100" dirty="0"/>
              <a:t>Sitecore Developer</a:t>
            </a:r>
          </a:p>
          <a:p>
            <a:pPr>
              <a:lnSpc>
                <a:spcPct val="100000"/>
              </a:lnSpc>
            </a:pPr>
            <a:r>
              <a:rPr lang="en-GB" sz="1100" dirty="0" err="1"/>
              <a:t>Contentful</a:t>
            </a:r>
            <a:r>
              <a:rPr lang="en-GB" sz="1100" dirty="0"/>
              <a:t> Developer</a:t>
            </a:r>
          </a:p>
          <a:p>
            <a:pPr>
              <a:lnSpc>
                <a:spcPct val="100000"/>
              </a:lnSpc>
            </a:pPr>
            <a:r>
              <a:rPr lang="en-GB" sz="1100" dirty="0"/>
              <a:t>Kontent.ai Developer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E6C9D0-5250-E8BA-D5A4-76E83215FD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0B1E09-A0AD-4260-9110-F41A75FE7B79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75C457-8F9B-0E19-B89F-713156839C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9885" y="4199541"/>
            <a:ext cx="1802113" cy="177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132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18886B-CCA4-D336-6D10-4280FEB377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/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BDD4EC-D928-215A-B4CA-C91F70ADBA3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6B6C48-28CB-AB7C-E06B-9CB87B27C65E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/>
              <a:t>What is Optimizely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F779A8E3-C7C7-837D-9B89-50D1DF05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FC2D52-7A3F-1D27-E9A8-DD834F0CFF3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GB"/>
              <a:t>02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7F96D5-20EC-9255-8C36-763F9898657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/>
              <a:t>Key features and benefits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05FB56C-BA36-FCB8-DDDF-527E9B95570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GB"/>
              <a:t>03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8B7A6D3-C2D0-99B3-38FA-11D0A3E21946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/>
              <a:t>Why I love working with Optimizely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60ADB1B-657E-DC66-0B05-DDFD6F50390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en-GB"/>
              <a:t>04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ACA981B-85AE-F6C0-37FF-20AE72F0E44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/>
              <a:t>Demonstration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41A3891-6E4D-27F3-EC26-983E9415444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en-GB"/>
              <a:t>05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11F0C62-0948-5898-64CC-B8CCE6633C7B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770849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081C2-FF73-5F4A-1A26-B0A416364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535" y="2489538"/>
            <a:ext cx="5217465" cy="1325563"/>
          </a:xfrm>
        </p:spPr>
        <p:txBody>
          <a:bodyPr/>
          <a:lstStyle/>
          <a:p>
            <a:r>
              <a:rPr lang="en-GB" dirty="0"/>
              <a:t>What is Optimizely?</a:t>
            </a:r>
          </a:p>
        </p:txBody>
      </p:sp>
    </p:spTree>
    <p:extLst>
      <p:ext uri="{BB962C8B-B14F-4D97-AF65-F5344CB8AC3E}">
        <p14:creationId xmlns:p14="http://schemas.microsoft.com/office/powerpoint/2010/main" val="969496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B261-2DEB-42CF-14FD-E03A39E1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Optimizely?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74A99-DF31-991E-CF21-6E24DC448BFD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015587" y="1709496"/>
            <a:ext cx="4324763" cy="4271802"/>
          </a:xfrm>
        </p:spPr>
        <p:txBody>
          <a:bodyPr/>
          <a:lstStyle/>
          <a:p>
            <a:r>
              <a:rPr lang="en-GB" dirty="0"/>
              <a:t>Optimizely (formerly known as </a:t>
            </a:r>
            <a:r>
              <a:rPr lang="en-GB" dirty="0" err="1"/>
              <a:t>Episerver</a:t>
            </a:r>
            <a:r>
              <a:rPr lang="en-GB" dirty="0"/>
              <a:t>)</a:t>
            </a:r>
          </a:p>
          <a:p>
            <a:r>
              <a:rPr lang="en-GB" dirty="0"/>
              <a:t>Digital Experience Platform</a:t>
            </a:r>
          </a:p>
          <a:p>
            <a:pPr lvl="1"/>
            <a:r>
              <a:rPr lang="en-GB" dirty="0"/>
              <a:t>Enables companies to create, manage and optimise digital experiences across multiple channels, devices, and touchpoints.</a:t>
            </a:r>
          </a:p>
          <a:p>
            <a:r>
              <a:rPr lang="en-GB" dirty="0"/>
              <a:t>Widely used by marketers, product managers and developers</a:t>
            </a:r>
          </a:p>
          <a:p>
            <a:r>
              <a:rPr lang="en-GB" dirty="0"/>
              <a:t>Improve digital experiences</a:t>
            </a:r>
          </a:p>
          <a:p>
            <a:r>
              <a:rPr lang="en-GB" dirty="0"/>
              <a:t>Increase conversions</a:t>
            </a:r>
          </a:p>
          <a:p>
            <a:r>
              <a:rPr lang="en-GB" dirty="0"/>
              <a:t>Drive business growth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6C7CB-9020-EDC5-478F-7A02CCAF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0B1E09-A0AD-4260-9110-F41A75FE7B79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1030" name="Picture 6" descr="QBank Tech Partners - Optimizely">
            <a:extLst>
              <a:ext uri="{FF2B5EF4-FFF2-40B4-BE49-F238E27FC236}">
                <a16:creationId xmlns:a16="http://schemas.microsoft.com/office/drawing/2014/main" id="{77809759-C885-9B4E-8E43-572FCABB3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253" y="2173288"/>
            <a:ext cx="5715000" cy="320992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137676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B261-2DEB-42CF-14FD-E03A39E1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So, what’s the big deal?!?!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74A99-DF31-991E-CF21-6E24DC448BFD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6C7CB-9020-EDC5-478F-7A02CCAF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0B1E09-A0AD-4260-9110-F41A75FE7B79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1026" name="Picture 2" descr="Optimizely Roadmap 2023: Exciting Developments for Commerce Customers">
            <a:extLst>
              <a:ext uri="{FF2B5EF4-FFF2-40B4-BE49-F238E27FC236}">
                <a16:creationId xmlns:a16="http://schemas.microsoft.com/office/drawing/2014/main" id="{5AF51A20-D7F8-1F37-0D5B-7E1CCA81E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0"/>
            <a:ext cx="121824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4" descr="Page 1 of 1, Gartner DXP MQ 2024 PPT Slide_highspot">
            <a:extLst>
              <a:ext uri="{FF2B5EF4-FFF2-40B4-BE49-F238E27FC236}">
                <a16:creationId xmlns:a16="http://schemas.microsoft.com/office/drawing/2014/main" id="{20DEF436-3B67-EC78-2847-1AD36698B7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5147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081C2-FF73-5F4A-1A26-B0A416364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535" y="2489538"/>
            <a:ext cx="5217465" cy="1325563"/>
          </a:xfrm>
        </p:spPr>
        <p:txBody>
          <a:bodyPr/>
          <a:lstStyle/>
          <a:p>
            <a:r>
              <a:rPr lang="en-GB" dirty="0"/>
              <a:t>Key features and benefits</a:t>
            </a:r>
          </a:p>
        </p:txBody>
      </p:sp>
    </p:spTree>
    <p:extLst>
      <p:ext uri="{BB962C8B-B14F-4D97-AF65-F5344CB8AC3E}">
        <p14:creationId xmlns:p14="http://schemas.microsoft.com/office/powerpoint/2010/main" val="957080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2B261-2DEB-42CF-14FD-E03A39E1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features and benefits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74A99-DF31-991E-CF21-6E24DC448BFD}"/>
              </a:ext>
            </a:extLst>
          </p:cNvPr>
          <p:cNvSpPr>
            <a:spLocks noGrp="1"/>
          </p:cNvSpPr>
          <p:nvPr>
            <p:ph type="body" sz="quarter" idx="104"/>
          </p:nvPr>
        </p:nvSpPr>
        <p:spPr>
          <a:xfrm>
            <a:off x="1069375" y="2274590"/>
            <a:ext cx="4324763" cy="4271802"/>
          </a:xfrm>
        </p:spPr>
        <p:txBody>
          <a:bodyPr/>
          <a:lstStyle/>
          <a:p>
            <a:r>
              <a:rPr lang="en-GB" dirty="0"/>
              <a:t>Content creation and management</a:t>
            </a:r>
          </a:p>
          <a:p>
            <a:r>
              <a:rPr lang="en-GB" dirty="0"/>
              <a:t>Personalisation</a:t>
            </a:r>
          </a:p>
          <a:p>
            <a:r>
              <a:rPr lang="en-GB" dirty="0"/>
              <a:t>A/B testing and experimentation</a:t>
            </a:r>
          </a:p>
          <a:p>
            <a:r>
              <a:rPr lang="en-GB" dirty="0"/>
              <a:t>Multichannel Delivery</a:t>
            </a:r>
          </a:p>
          <a:p>
            <a:r>
              <a:rPr lang="en-GB" dirty="0"/>
              <a:t>Workflow and collaboration</a:t>
            </a:r>
          </a:p>
          <a:p>
            <a:r>
              <a:rPr lang="en-GB" dirty="0"/>
              <a:t>Extensibility and integrations</a:t>
            </a:r>
          </a:p>
          <a:p>
            <a:r>
              <a:rPr lang="en-GB" dirty="0"/>
              <a:t>Scalability and performance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6C7CB-9020-EDC5-478F-7A02CCAF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0B1E09-A0AD-4260-9110-F41A75FE7B79}" type="slidenum">
              <a:rPr lang="en-GB" smtClean="0"/>
              <a:pPr/>
              <a:t>8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2582FF-E3A1-E1FB-A336-23E650420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153" y="1547703"/>
            <a:ext cx="4718441" cy="460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031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081C2-FF73-5F4A-1A26-B0A416364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535" y="2489538"/>
            <a:ext cx="5217465" cy="1325563"/>
          </a:xfrm>
        </p:spPr>
        <p:txBody>
          <a:bodyPr/>
          <a:lstStyle/>
          <a:p>
            <a:r>
              <a:rPr lang="en-GB" dirty="0"/>
              <a:t>Why I love working with Optimizely</a:t>
            </a:r>
          </a:p>
        </p:txBody>
      </p:sp>
    </p:spTree>
    <p:extLst>
      <p:ext uri="{BB962C8B-B14F-4D97-AF65-F5344CB8AC3E}">
        <p14:creationId xmlns:p14="http://schemas.microsoft.com/office/powerpoint/2010/main" val="370380535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F6596657-A4E6-485F-B49B-F133E5C25620}"/>
    </a:ext>
  </a:extLst>
</a:theme>
</file>

<file path=ppt/theme/theme10.xml><?xml version="1.0" encoding="utf-8"?>
<a:theme xmlns:a="http://schemas.openxmlformats.org/drawingml/2006/main" name="Custom Tables / Chart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3BF7A060-9C69-443C-965C-12A10DCEDC9A}"/>
    </a:ext>
  </a:extLst>
</a:theme>
</file>

<file path=ppt/theme/theme11.xml><?xml version="1.0" encoding="utf-8"?>
<a:theme xmlns:a="http://schemas.openxmlformats.org/drawingml/2006/main" name="Case Studie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BA4977F5-E9AF-4FE2-B2C8-EBD999519C46}"/>
    </a:ext>
  </a:extLst>
</a:theme>
</file>

<file path=ppt/theme/theme12.xml><?xml version="1.0" encoding="utf-8"?>
<a:theme xmlns:a="http://schemas.openxmlformats.org/drawingml/2006/main" name="Thank You / Close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76395DF2-29D3-4019-93C3-85937EF51A98}"/>
    </a:ext>
  </a:extLst>
</a:theme>
</file>

<file path=ppt/theme/theme13.xml><?xml version="1.0" encoding="utf-8"?>
<a:theme xmlns:a="http://schemas.openxmlformats.org/drawingml/2006/main" name="Custom and Blank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3C6A7473-56B5-4898-B0CA-90D2E80721CC}"/>
    </a:ext>
  </a:extLst>
</a:theme>
</file>

<file path=ppt/theme/theme14.xml><?xml version="1.0" encoding="utf-8"?>
<a:theme xmlns:a="http://schemas.openxmlformats.org/drawingml/2006/main" name="Printer-Friendly Layout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DBF937B5-0077-4CCE-B540-4AFEEA0B1C96}"/>
    </a:ext>
  </a:extLst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genda Slide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209A7673-2017-45A1-98E0-CEA9226004D8}"/>
    </a:ext>
  </a:extLst>
</a:theme>
</file>

<file path=ppt/theme/theme3.xml><?xml version="1.0" encoding="utf-8"?>
<a:theme xmlns:a="http://schemas.openxmlformats.org/drawingml/2006/main" name="Section Break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33201232-5769-4994-B11D-670257C67626}"/>
    </a:ext>
  </a:extLst>
</a:theme>
</file>

<file path=ppt/theme/theme4.xml><?xml version="1.0" encoding="utf-8"?>
<a:theme xmlns:a="http://schemas.openxmlformats.org/drawingml/2006/main" name="Text Only Option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7BB1C52F-AB41-4A16-B2DC-762F643477C1}"/>
    </a:ext>
  </a:extLst>
</a:theme>
</file>

<file path=ppt/theme/theme5.xml><?xml version="1.0" encoding="utf-8"?>
<a:theme xmlns:a="http://schemas.openxmlformats.org/drawingml/2006/main" name="Image Slide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7F0A6FB6-5DA5-4797-88F4-5365D92B0014}"/>
    </a:ext>
  </a:extLst>
</a:theme>
</file>

<file path=ppt/theme/theme6.xml><?xml version="1.0" encoding="utf-8"?>
<a:theme xmlns:a="http://schemas.openxmlformats.org/drawingml/2006/main" name="Quotes and Proposition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00C1E459-77C2-41FB-9BA2-95C533E350A2}"/>
    </a:ext>
  </a:extLst>
</a:theme>
</file>

<file path=ppt/theme/theme7.xml><?xml version="1.0" encoding="utf-8"?>
<a:theme xmlns:a="http://schemas.openxmlformats.org/drawingml/2006/main" name="Icons and Statistic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0A3944F4-0093-4B8B-82D1-A7D7975674B2}"/>
    </a:ext>
  </a:extLst>
</a:theme>
</file>

<file path=ppt/theme/theme8.xml><?xml version="1.0" encoding="utf-8"?>
<a:theme xmlns:a="http://schemas.openxmlformats.org/drawingml/2006/main" name="Staff Profile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1F954B64-93C0-49B7-A46B-1B96E6573CF2}"/>
    </a:ext>
  </a:extLst>
</a:theme>
</file>

<file path=ppt/theme/theme9.xml><?xml version="1.0" encoding="utf-8"?>
<a:theme xmlns:a="http://schemas.openxmlformats.org/drawingml/2006/main" name="Screens and Devices">
  <a:themeElements>
    <a:clrScheme name="TwentySix">
      <a:dk1>
        <a:srgbClr val="31213D"/>
      </a:dk1>
      <a:lt1>
        <a:sysClr val="window" lastClr="FFFFFF"/>
      </a:lt1>
      <a:dk2>
        <a:srgbClr val="31213D"/>
      </a:dk2>
      <a:lt2>
        <a:srgbClr val="FFAABD"/>
      </a:lt2>
      <a:accent1>
        <a:srgbClr val="5182A2"/>
      </a:accent1>
      <a:accent2>
        <a:srgbClr val="E25954"/>
      </a:accent2>
      <a:accent3>
        <a:srgbClr val="202020"/>
      </a:accent3>
      <a:accent4>
        <a:srgbClr val="806969"/>
      </a:accent4>
      <a:accent5>
        <a:srgbClr val="CCC3C3"/>
      </a:accent5>
      <a:accent6>
        <a:srgbClr val="F2F0F0"/>
      </a:accent6>
      <a:hlink>
        <a:srgbClr val="0563C1"/>
      </a:hlink>
      <a:folHlink>
        <a:srgbClr val="954F72"/>
      </a:folHlink>
    </a:clrScheme>
    <a:fontScheme name="TwentySix - Nov 2022">
      <a:majorFont>
        <a:latin typeface="Libre Baskerville"/>
        <a:ea typeface=""/>
        <a:cs typeface=""/>
      </a:majorFont>
      <a:minorFont>
        <a:latin typeface="Be Vietnam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6 Master PPT (including blank slides)" id="{56EC68DB-48D8-44D8-BD28-88CBDD3E339F}" vid="{724DC14C-2D35-4EB9-953E-D2BC8ABE6B70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FA031D8-3C25-4D2C-9FD2-7B76F298C104}">
  <we:reference id="wa104381063" version="1.0.0.1" store="en-US" storeType="OMEX"/>
  <we:alternateReferences>
    <we:reference id="WA104381063" version="1.0.0.1" store="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67222FACAA2A459E239047D95E263C" ma:contentTypeVersion="14" ma:contentTypeDescription="Create a new document." ma:contentTypeScope="" ma:versionID="d1d40bd54fdcbd58066da3e29c5050bf">
  <xsd:schema xmlns:xsd="http://www.w3.org/2001/XMLSchema" xmlns:xs="http://www.w3.org/2001/XMLSchema" xmlns:p="http://schemas.microsoft.com/office/2006/metadata/properties" xmlns:ns2="08d5e363-4ab6-47c4-a1f6-ed5ff9feb469" xmlns:ns3="0123d1a1-1128-49ee-b29b-e67ffc99e603" targetNamespace="http://schemas.microsoft.com/office/2006/metadata/properties" ma:root="true" ma:fieldsID="e4e767436dfe76d8f6bc8cd77ea74070" ns2:_="" ns3:_="">
    <xsd:import namespace="08d5e363-4ab6-47c4-a1f6-ed5ff9feb469"/>
    <xsd:import namespace="0123d1a1-1128-49ee-b29b-e67ffc99e603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d5e363-4ab6-47c4-a1f6-ed5ff9feb469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d89b1ef6-3ca0-4008-8484-a25cb3acc94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23d1a1-1128-49ee-b29b-e67ffc99e603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518898a2-e491-414b-b956-05dfd58cae98}" ma:internalName="TaxCatchAll" ma:showField="CatchAllData" ma:web="0123d1a1-1128-49ee-b29b-e67ffc99e60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123d1a1-1128-49ee-b29b-e67ffc99e603" xsi:nil="true"/>
    <lcf76f155ced4ddcb4097134ff3c332f xmlns="08d5e363-4ab6-47c4-a1f6-ed5ff9feb469">
      <Terms xmlns="http://schemas.microsoft.com/office/infopath/2007/PartnerControls"/>
    </lcf76f155ced4ddcb4097134ff3c332f>
    <SharedWithUsers xmlns="0123d1a1-1128-49ee-b29b-e67ffc99e603">
      <UserInfo>
        <DisplayName>Maddie Oliver</DisplayName>
        <AccountId>22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D74CD17-92F4-4498-9A87-67BB843600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8d5e363-4ab6-47c4-a1f6-ed5ff9feb469"/>
    <ds:schemaRef ds:uri="0123d1a1-1128-49ee-b29b-e67ffc99e6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49A6B2-56F1-4B85-874D-F1B58781A789}">
  <ds:schemaRefs>
    <ds:schemaRef ds:uri="2d9656ae-9bd7-4ec7-8a1d-acbc4ba74dac"/>
    <ds:schemaRef ds:uri="b94013fd-2c60-449d-ab1b-40324396ed4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0123d1a1-1128-49ee-b29b-e67ffc99e603"/>
    <ds:schemaRef ds:uri="08d5e363-4ab6-47c4-a1f6-ed5ff9feb469"/>
  </ds:schemaRefs>
</ds:datastoreItem>
</file>

<file path=customXml/itemProps3.xml><?xml version="1.0" encoding="utf-8"?>
<ds:datastoreItem xmlns:ds="http://schemas.openxmlformats.org/officeDocument/2006/customXml" ds:itemID="{A4009C83-3724-4D59-87F9-ADD534E864A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Title Slides</Template>
  <TotalTime>959</TotalTime>
  <Words>464</Words>
  <Application>Microsoft Office PowerPoint</Application>
  <PresentationFormat>Widescreen</PresentationFormat>
  <Paragraphs>83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14</vt:i4>
      </vt:variant>
      <vt:variant>
        <vt:lpstr>Slide Titles</vt:lpstr>
      </vt:variant>
      <vt:variant>
        <vt:i4>15</vt:i4>
      </vt:variant>
    </vt:vector>
  </HeadingPairs>
  <TitlesOfParts>
    <vt:vector size="37" baseType="lpstr">
      <vt:lpstr>Arial</vt:lpstr>
      <vt:lpstr>Be Vietnam Pro</vt:lpstr>
      <vt:lpstr>Be Vietnam Pro Light</vt:lpstr>
      <vt:lpstr>Be Vietnam Pro SemiBold</vt:lpstr>
      <vt:lpstr>Calibri</vt:lpstr>
      <vt:lpstr>Courier New</vt:lpstr>
      <vt:lpstr>Libre Baskerville</vt:lpstr>
      <vt:lpstr>Wingdings</vt:lpstr>
      <vt:lpstr>Title Slides</vt:lpstr>
      <vt:lpstr>Agenda Slides</vt:lpstr>
      <vt:lpstr>Section Breaks</vt:lpstr>
      <vt:lpstr>Text Only Options</vt:lpstr>
      <vt:lpstr>Image Slides</vt:lpstr>
      <vt:lpstr>Quotes and Propositions</vt:lpstr>
      <vt:lpstr>Icons and Statistics</vt:lpstr>
      <vt:lpstr>Staff Profiles</vt:lpstr>
      <vt:lpstr>Screens and Devices</vt:lpstr>
      <vt:lpstr>Custom Tables / Charts</vt:lpstr>
      <vt:lpstr>Case Studies</vt:lpstr>
      <vt:lpstr>Thank You / Close</vt:lpstr>
      <vt:lpstr>Custom and Blanks</vt:lpstr>
      <vt:lpstr>Printer-Friendly Layouts</vt:lpstr>
      <vt:lpstr>The Life Of An Optimizely Developer</vt:lpstr>
      <vt:lpstr>About me</vt:lpstr>
      <vt:lpstr>Agenda</vt:lpstr>
      <vt:lpstr>What is Optimizely?</vt:lpstr>
      <vt:lpstr>What is Optimizely?</vt:lpstr>
      <vt:lpstr>So, what’s the big deal?!?!</vt:lpstr>
      <vt:lpstr>Key features and benefits</vt:lpstr>
      <vt:lpstr>Key features and benefits</vt:lpstr>
      <vt:lpstr>Why I love working with Optimizely</vt:lpstr>
      <vt:lpstr>So, what’s the big deal?!?!</vt:lpstr>
      <vt:lpstr>So, what’s the big deal?!?!</vt:lpstr>
      <vt:lpstr>Why I love working with Optimizely</vt:lpstr>
      <vt:lpstr>Demonstration</vt:lpstr>
      <vt:lpstr>Questions?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 PPT template</dc:title>
  <dc:creator>Zoe Bell</dc:creator>
  <cp:lastModifiedBy>Graham Carr</cp:lastModifiedBy>
  <cp:revision>1</cp:revision>
  <dcterms:created xsi:type="dcterms:W3CDTF">2023-03-24T12:58:52Z</dcterms:created>
  <dcterms:modified xsi:type="dcterms:W3CDTF">2024-06-06T13:44:19Z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0x010100DD67222FACAA2A459E239047D95E263C</vt:lpwstr>
  </property>
  <property fmtid="{D5CDD505-2E9C-101B-9397-08002B2CF9AE}" pid="3" name="MediaServiceImageTags">
    <vt:lpwstr/>
  </property>
  <property fmtid="{D5CDD505-2E9C-101B-9397-08002B2CF9AE}" pid="4" name="MSIP_Label_836982cf-d32c-4f3e-b8fd-52ac18bd686c_Enabled">
    <vt:lpwstr>true</vt:lpwstr>
  </property>
  <property fmtid="{D5CDD505-2E9C-101B-9397-08002B2CF9AE}" pid="5" name="MSIP_Label_836982cf-d32c-4f3e-b8fd-52ac18bd686c_SetDate">
    <vt:lpwstr>2022-12-22T11:12:50Z</vt:lpwstr>
  </property>
  <property fmtid="{D5CDD505-2E9C-101B-9397-08002B2CF9AE}" pid="6" name="MSIP_Label_836982cf-d32c-4f3e-b8fd-52ac18bd686c_Method">
    <vt:lpwstr>Privileged</vt:lpwstr>
  </property>
  <property fmtid="{D5CDD505-2E9C-101B-9397-08002B2CF9AE}" pid="7" name="MSIP_Label_836982cf-d32c-4f3e-b8fd-52ac18bd686c_Name">
    <vt:lpwstr>No label</vt:lpwstr>
  </property>
  <property fmtid="{D5CDD505-2E9C-101B-9397-08002B2CF9AE}" pid="8" name="MSIP_Label_836982cf-d32c-4f3e-b8fd-52ac18bd686c_SiteId">
    <vt:lpwstr>e3321349-08cc-484d-9681-7d22bbd84a47</vt:lpwstr>
  </property>
  <property fmtid="{D5CDD505-2E9C-101B-9397-08002B2CF9AE}" pid="9" name="MSIP_Label_836982cf-d32c-4f3e-b8fd-52ac18bd686c_ActionId">
    <vt:lpwstr>aa8b5540-3e0a-4801-86ea-f07784907dc5</vt:lpwstr>
  </property>
  <property fmtid="{D5CDD505-2E9C-101B-9397-08002B2CF9AE}" pid="10" name="MSIP_Label_836982cf-d32c-4f3e-b8fd-52ac18bd686c_ContentBits">
    <vt:lpwstr>0</vt:lpwstr>
  </property>
  <property fmtid="{D5CDD505-2E9C-101B-9397-08002B2CF9AE}" pid="11" name="Order">
    <vt:lpwstr>153900.000000000</vt:lpwstr>
  </property>
  <property fmtid="{D5CDD505-2E9C-101B-9397-08002B2CF9AE}" pid="12" name="xd_ProgID">
    <vt:lpwstr/>
  </property>
  <property fmtid="{D5CDD505-2E9C-101B-9397-08002B2CF9AE}" pid="13" name="ComplianceAssetId">
    <vt:lpwstr/>
  </property>
  <property fmtid="{D5CDD505-2E9C-101B-9397-08002B2CF9AE}" pid="14" name="TemplateUrl">
    <vt:lpwstr/>
  </property>
  <property fmtid="{D5CDD505-2E9C-101B-9397-08002B2CF9AE}" pid="15" name="_ExtendedDescription">
    <vt:lpwstr/>
  </property>
  <property fmtid="{D5CDD505-2E9C-101B-9397-08002B2CF9AE}" pid="16" name="xd_Signature">
    <vt:lpwstr/>
  </property>
  <property fmtid="{D5CDD505-2E9C-101B-9397-08002B2CF9AE}" pid="17" name="TriggerFlowInfo">
    <vt:lpwstr/>
  </property>
</Properties>
</file>

<file path=docProps/thumbnail.jpeg>
</file>